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y="5143500" cx="9144000"/>
  <p:notesSz cx="6858000" cy="9144000"/>
  <p:embeddedFontLst>
    <p:embeddedFont>
      <p:font typeface="Raleway"/>
      <p:regular r:id="rId66"/>
      <p:bold r:id="rId67"/>
      <p:italic r:id="rId68"/>
      <p:boldItalic r:id="rId69"/>
    </p:embeddedFont>
    <p:embeddedFont>
      <p:font typeface="Proxima Nova"/>
      <p:regular r:id="rId70"/>
      <p:bold r:id="rId71"/>
      <p:italic r:id="rId72"/>
      <p:boldItalic r:id="rId73"/>
    </p:embeddedFont>
    <p:embeddedFont>
      <p:font typeface="Roboto Medium"/>
      <p:regular r:id="rId74"/>
      <p:bold r:id="rId75"/>
      <p:italic r:id="rId76"/>
      <p:boldItalic r:id="rId77"/>
    </p:embeddedFont>
    <p:embeddedFont>
      <p:font typeface="Nunito"/>
      <p:regular r:id="rId78"/>
      <p:bold r:id="rId79"/>
      <p:italic r:id="rId80"/>
      <p:boldItalic r:id="rId81"/>
    </p:embeddedFont>
    <p:embeddedFont>
      <p:font typeface="Amatic SC"/>
      <p:regular r:id="rId82"/>
      <p:bold r:id="rId83"/>
    </p:embeddedFont>
    <p:embeddedFont>
      <p:font typeface="Bebas Neue"/>
      <p:regular r:id="rId84"/>
    </p:embeddedFont>
    <p:embeddedFont>
      <p:font typeface="Raleway Medium"/>
      <p:regular r:id="rId85"/>
      <p:bold r:id="rId86"/>
      <p:italic r:id="rId87"/>
      <p:boldItalic r:id="rId8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9EF44A7-8E78-46EF-A828-49250D2905B8}">
  <a:tblStyle styleId="{89EF44A7-8E78-46EF-A828-49250D2905B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BebasNeue-regular.fntdata"/><Relationship Id="rId83" Type="http://schemas.openxmlformats.org/officeDocument/2006/relationships/font" Target="fonts/AmaticSC-bold.fntdata"/><Relationship Id="rId42" Type="http://schemas.openxmlformats.org/officeDocument/2006/relationships/slide" Target="slides/slide36.xml"/><Relationship Id="rId86" Type="http://schemas.openxmlformats.org/officeDocument/2006/relationships/font" Target="fonts/RalewayMedium-bold.fntdata"/><Relationship Id="rId41" Type="http://schemas.openxmlformats.org/officeDocument/2006/relationships/slide" Target="slides/slide35.xml"/><Relationship Id="rId85" Type="http://schemas.openxmlformats.org/officeDocument/2006/relationships/font" Target="fonts/RalewayMedium-regular.fntdata"/><Relationship Id="rId44" Type="http://schemas.openxmlformats.org/officeDocument/2006/relationships/slide" Target="slides/slide38.xml"/><Relationship Id="rId88" Type="http://schemas.openxmlformats.org/officeDocument/2006/relationships/font" Target="fonts/RalewayMedium-boldItalic.fntdata"/><Relationship Id="rId43" Type="http://schemas.openxmlformats.org/officeDocument/2006/relationships/slide" Target="slides/slide37.xml"/><Relationship Id="rId87" Type="http://schemas.openxmlformats.org/officeDocument/2006/relationships/font" Target="fonts/RalewayMedium-italic.fntdata"/><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Nunito-italic.fntdata"/><Relationship Id="rId82" Type="http://schemas.openxmlformats.org/officeDocument/2006/relationships/font" Target="fonts/AmaticSC-regular.fntdata"/><Relationship Id="rId81" Type="http://schemas.openxmlformats.org/officeDocument/2006/relationships/font" Target="fonts/Nunito-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boldItalic.fntdata"/><Relationship Id="rId72" Type="http://schemas.openxmlformats.org/officeDocument/2006/relationships/font" Target="fonts/ProximaNova-italic.fntdata"/><Relationship Id="rId31" Type="http://schemas.openxmlformats.org/officeDocument/2006/relationships/slide" Target="slides/slide25.xml"/><Relationship Id="rId75" Type="http://schemas.openxmlformats.org/officeDocument/2006/relationships/font" Target="fonts/RobotoMedium-bold.fntdata"/><Relationship Id="rId30" Type="http://schemas.openxmlformats.org/officeDocument/2006/relationships/slide" Target="slides/slide24.xml"/><Relationship Id="rId74" Type="http://schemas.openxmlformats.org/officeDocument/2006/relationships/font" Target="fonts/RobotoMedium-regular.fntdata"/><Relationship Id="rId33" Type="http://schemas.openxmlformats.org/officeDocument/2006/relationships/slide" Target="slides/slide27.xml"/><Relationship Id="rId77" Type="http://schemas.openxmlformats.org/officeDocument/2006/relationships/font" Target="fonts/RobotoMedium-boldItalic.fntdata"/><Relationship Id="rId32" Type="http://schemas.openxmlformats.org/officeDocument/2006/relationships/slide" Target="slides/slide26.xml"/><Relationship Id="rId76" Type="http://schemas.openxmlformats.org/officeDocument/2006/relationships/font" Target="fonts/RobotoMedium-italic.fntdata"/><Relationship Id="rId35" Type="http://schemas.openxmlformats.org/officeDocument/2006/relationships/slide" Target="slides/slide29.xml"/><Relationship Id="rId79" Type="http://schemas.openxmlformats.org/officeDocument/2006/relationships/font" Target="fonts/Nunito-bold.fntdata"/><Relationship Id="rId34" Type="http://schemas.openxmlformats.org/officeDocument/2006/relationships/slide" Target="slides/slide28.xml"/><Relationship Id="rId78" Type="http://schemas.openxmlformats.org/officeDocument/2006/relationships/font" Target="fonts/Nunito-regular.fntdata"/><Relationship Id="rId71" Type="http://schemas.openxmlformats.org/officeDocument/2006/relationships/font" Target="fonts/ProximaNova-bold.fntdata"/><Relationship Id="rId70" Type="http://schemas.openxmlformats.org/officeDocument/2006/relationships/font" Target="fonts/ProximaNova-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aleway-regular.fntdata"/><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font" Target="fonts/Raleway-italic.fntdata"/><Relationship Id="rId23" Type="http://schemas.openxmlformats.org/officeDocument/2006/relationships/slide" Target="slides/slide17.xml"/><Relationship Id="rId67" Type="http://schemas.openxmlformats.org/officeDocument/2006/relationships/font" Target="fonts/Raleway-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aleway-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gif>
</file>

<file path=ppt/media/image24.png>
</file>

<file path=ppt/media/image25.png>
</file>

<file path=ppt/media/image26.png>
</file>

<file path=ppt/media/image27.jpg>
</file>

<file path=ppt/media/image28.png>
</file>

<file path=ppt/media/image29.png>
</file>

<file path=ppt/media/image3.png>
</file>

<file path=ppt/media/image30.gif>
</file>

<file path=ppt/media/image31.gif>
</file>

<file path=ppt/media/image32.png>
</file>

<file path=ppt/media/image33.jpg>
</file>

<file path=ppt/media/image34.gif>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10a2de12baf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10a2de12baf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10a2de12baf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10a2de12baf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10a2de12baf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10a2de12baf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10b68f5f6c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10b68f5f6c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10b68f5f6c9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10b68f5f6c9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10b68f5f6c9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10b68f5f6c9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10a18aa2564_0_23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10a18aa2564_0_23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10b68f5f6c9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10b68f5f6c9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10b68f5f6c9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10b68f5f6c9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1954f62190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1954f62190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0a2de12baf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0a2de12baf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10b68f5f6c9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10b68f5f6c9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1954f621904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1954f621904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10b68f5f6c9_0_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10b68f5f6c9_0_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g10b68f5f6c9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 name="Google Shape;810;g10b68f5f6c9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10b68f5f6c9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10b68f5f6c9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 name="Shape 823"/>
        <p:cNvGrpSpPr/>
        <p:nvPr/>
      </p:nvGrpSpPr>
      <p:grpSpPr>
        <a:xfrm>
          <a:off x="0" y="0"/>
          <a:ext cx="0" cy="0"/>
          <a:chOff x="0" y="0"/>
          <a:chExt cx="0" cy="0"/>
        </a:xfrm>
      </p:grpSpPr>
      <p:sp>
        <p:nvSpPr>
          <p:cNvPr id="824" name="Google Shape;824;g1957a89e5f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5" name="Google Shape;825;g1957a89e5f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10b68f5f6c9_0_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10b68f5f6c9_0_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1954f621904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1954f621904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10b68f5f6c9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10b68f5f6c9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g10b68f5f6c9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g10b68f5f6c9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10a2de12baf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10a2de12baf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10b68f5f6c9_0_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10b68f5f6c9_0_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10b68f5f6c9_0_1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10b68f5f6c9_0_1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1957a89e5fb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1957a89e5fb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1957a89e5f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1957a89e5f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10b68f5f6c9_0_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10b68f5f6c9_0_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1954f621904_1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1954f621904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g10b68f5f6c9_0_1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 name="Google Shape;976;g10b68f5f6c9_0_1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10a18aa2564_0_23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10a18aa2564_0_23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10b68f5f6c9_0_10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10b68f5f6c9_0_1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g10a18aa2564_0_23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 name="Google Shape;1054;g10a18aa2564_0_23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10a18aa2564_0_23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10a18aa2564_0_23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1" name="Shape 1081"/>
        <p:cNvGrpSpPr/>
        <p:nvPr/>
      </p:nvGrpSpPr>
      <p:grpSpPr>
        <a:xfrm>
          <a:off x="0" y="0"/>
          <a:ext cx="0" cy="0"/>
          <a:chOff x="0" y="0"/>
          <a:chExt cx="0" cy="0"/>
        </a:xfrm>
      </p:grpSpPr>
      <p:sp>
        <p:nvSpPr>
          <p:cNvPr id="1082" name="Google Shape;1082;g10a2de12ba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 name="Google Shape;1083;g10a2de12ba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3" name="Shape 1303"/>
        <p:cNvGrpSpPr/>
        <p:nvPr/>
      </p:nvGrpSpPr>
      <p:grpSpPr>
        <a:xfrm>
          <a:off x="0" y="0"/>
          <a:ext cx="0" cy="0"/>
          <a:chOff x="0" y="0"/>
          <a:chExt cx="0" cy="0"/>
        </a:xfrm>
      </p:grpSpPr>
      <p:sp>
        <p:nvSpPr>
          <p:cNvPr id="1304" name="Google Shape;1304;g10a18aa256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5" name="Google Shape;1305;g10a18aa256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5" name="Shape 1315"/>
        <p:cNvGrpSpPr/>
        <p:nvPr/>
      </p:nvGrpSpPr>
      <p:grpSpPr>
        <a:xfrm>
          <a:off x="0" y="0"/>
          <a:ext cx="0" cy="0"/>
          <a:chOff x="0" y="0"/>
          <a:chExt cx="0" cy="0"/>
        </a:xfrm>
      </p:grpSpPr>
      <p:sp>
        <p:nvSpPr>
          <p:cNvPr id="1316" name="Google Shape;1316;g10a18aa2564_0_11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7" name="Google Shape;1317;g10a18aa2564_0_11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2" name="Shape 1322"/>
        <p:cNvGrpSpPr/>
        <p:nvPr/>
      </p:nvGrpSpPr>
      <p:grpSpPr>
        <a:xfrm>
          <a:off x="0" y="0"/>
          <a:ext cx="0" cy="0"/>
          <a:chOff x="0" y="0"/>
          <a:chExt cx="0" cy="0"/>
        </a:xfrm>
      </p:grpSpPr>
      <p:sp>
        <p:nvSpPr>
          <p:cNvPr id="1323" name="Google Shape;1323;g10a18aa2564_0_11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4" name="Google Shape;1324;g10a18aa2564_0_11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9" name="Shape 1329"/>
        <p:cNvGrpSpPr/>
        <p:nvPr/>
      </p:nvGrpSpPr>
      <p:grpSpPr>
        <a:xfrm>
          <a:off x="0" y="0"/>
          <a:ext cx="0" cy="0"/>
          <a:chOff x="0" y="0"/>
          <a:chExt cx="0" cy="0"/>
        </a:xfrm>
      </p:grpSpPr>
      <p:sp>
        <p:nvSpPr>
          <p:cNvPr id="1330" name="Google Shape;1330;g10a18aa2564_0_11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1" name="Google Shape;1331;g10a18aa2564_0_11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0" name="Shape 1350"/>
        <p:cNvGrpSpPr/>
        <p:nvPr/>
      </p:nvGrpSpPr>
      <p:grpSpPr>
        <a:xfrm>
          <a:off x="0" y="0"/>
          <a:ext cx="0" cy="0"/>
          <a:chOff x="0" y="0"/>
          <a:chExt cx="0" cy="0"/>
        </a:xfrm>
      </p:grpSpPr>
      <p:sp>
        <p:nvSpPr>
          <p:cNvPr id="1351" name="Google Shape;1351;g10a18aa2564_0_11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2" name="Google Shape;1352;g10a18aa2564_0_11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6" name="Shape 1366"/>
        <p:cNvGrpSpPr/>
        <p:nvPr/>
      </p:nvGrpSpPr>
      <p:grpSpPr>
        <a:xfrm>
          <a:off x="0" y="0"/>
          <a:ext cx="0" cy="0"/>
          <a:chOff x="0" y="0"/>
          <a:chExt cx="0" cy="0"/>
        </a:xfrm>
      </p:grpSpPr>
      <p:sp>
        <p:nvSpPr>
          <p:cNvPr id="1367" name="Google Shape;1367;g10a18aa2564_0_11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8" name="Google Shape;1368;g10a18aa2564_0_11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3" name="Shape 1703"/>
        <p:cNvGrpSpPr/>
        <p:nvPr/>
      </p:nvGrpSpPr>
      <p:grpSpPr>
        <a:xfrm>
          <a:off x="0" y="0"/>
          <a:ext cx="0" cy="0"/>
          <a:chOff x="0" y="0"/>
          <a:chExt cx="0" cy="0"/>
        </a:xfrm>
      </p:grpSpPr>
      <p:sp>
        <p:nvSpPr>
          <p:cNvPr id="1704" name="Google Shape;1704;g10a18aa2564_0_12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5" name="Google Shape;1705;g10a18aa2564_0_12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3" name="Shape 8203"/>
        <p:cNvGrpSpPr/>
        <p:nvPr/>
      </p:nvGrpSpPr>
      <p:grpSpPr>
        <a:xfrm>
          <a:off x="0" y="0"/>
          <a:ext cx="0" cy="0"/>
          <a:chOff x="0" y="0"/>
          <a:chExt cx="0" cy="0"/>
        </a:xfrm>
      </p:grpSpPr>
      <p:sp>
        <p:nvSpPr>
          <p:cNvPr id="8204" name="Google Shape;8204;g10a18aa2564_0_18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05" name="Google Shape;8205;g10a18aa2564_0_18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0" name="Shape 8630"/>
        <p:cNvGrpSpPr/>
        <p:nvPr/>
      </p:nvGrpSpPr>
      <p:grpSpPr>
        <a:xfrm>
          <a:off x="0" y="0"/>
          <a:ext cx="0" cy="0"/>
          <a:chOff x="0" y="0"/>
          <a:chExt cx="0" cy="0"/>
        </a:xfrm>
      </p:grpSpPr>
      <p:sp>
        <p:nvSpPr>
          <p:cNvPr id="8631" name="Google Shape;8631;g10a18aa2564_0_190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2" name="Google Shape;8632;g10a18aa2564_0_190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10a2de12baf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10a2de12baf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3" name="Shape 8793"/>
        <p:cNvGrpSpPr/>
        <p:nvPr/>
      </p:nvGrpSpPr>
      <p:grpSpPr>
        <a:xfrm>
          <a:off x="0" y="0"/>
          <a:ext cx="0" cy="0"/>
          <a:chOff x="0" y="0"/>
          <a:chExt cx="0" cy="0"/>
        </a:xfrm>
      </p:grpSpPr>
      <p:sp>
        <p:nvSpPr>
          <p:cNvPr id="8794" name="Google Shape;8794;g10a18aa2564_0_19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5" name="Google Shape;8795;g10a18aa2564_0_19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5" name="Shape 9195"/>
        <p:cNvGrpSpPr/>
        <p:nvPr/>
      </p:nvGrpSpPr>
      <p:grpSpPr>
        <a:xfrm>
          <a:off x="0" y="0"/>
          <a:ext cx="0" cy="0"/>
          <a:chOff x="0" y="0"/>
          <a:chExt cx="0" cy="0"/>
        </a:xfrm>
      </p:grpSpPr>
      <p:sp>
        <p:nvSpPr>
          <p:cNvPr id="9196" name="Google Shape;9196;g10a18aa2564_0_19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7" name="Google Shape;9197;g10a18aa2564_0_19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6" name="Shape 9566"/>
        <p:cNvGrpSpPr/>
        <p:nvPr/>
      </p:nvGrpSpPr>
      <p:grpSpPr>
        <a:xfrm>
          <a:off x="0" y="0"/>
          <a:ext cx="0" cy="0"/>
          <a:chOff x="0" y="0"/>
          <a:chExt cx="0" cy="0"/>
        </a:xfrm>
      </p:grpSpPr>
      <p:sp>
        <p:nvSpPr>
          <p:cNvPr id="9567" name="Google Shape;9567;g10a18aa2564_0_20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8" name="Google Shape;9568;g10a18aa2564_0_20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8" name="Shape 9868"/>
        <p:cNvGrpSpPr/>
        <p:nvPr/>
      </p:nvGrpSpPr>
      <p:grpSpPr>
        <a:xfrm>
          <a:off x="0" y="0"/>
          <a:ext cx="0" cy="0"/>
          <a:chOff x="0" y="0"/>
          <a:chExt cx="0" cy="0"/>
        </a:xfrm>
      </p:grpSpPr>
      <p:sp>
        <p:nvSpPr>
          <p:cNvPr id="9869" name="Google Shape;9869;g10a18aa2564_0_20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0" name="Google Shape;9870;g10a18aa2564_0_20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0" name="Shape 10160"/>
        <p:cNvGrpSpPr/>
        <p:nvPr/>
      </p:nvGrpSpPr>
      <p:grpSpPr>
        <a:xfrm>
          <a:off x="0" y="0"/>
          <a:ext cx="0" cy="0"/>
          <a:chOff x="0" y="0"/>
          <a:chExt cx="0" cy="0"/>
        </a:xfrm>
      </p:grpSpPr>
      <p:sp>
        <p:nvSpPr>
          <p:cNvPr id="10161" name="Google Shape;10161;g10a18aa2564_0_20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2" name="Google Shape;10162;g10a18aa2564_0_20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9" name="Shape 10519"/>
        <p:cNvGrpSpPr/>
        <p:nvPr/>
      </p:nvGrpSpPr>
      <p:grpSpPr>
        <a:xfrm>
          <a:off x="0" y="0"/>
          <a:ext cx="0" cy="0"/>
          <a:chOff x="0" y="0"/>
          <a:chExt cx="0" cy="0"/>
        </a:xfrm>
      </p:grpSpPr>
      <p:sp>
        <p:nvSpPr>
          <p:cNvPr id="10520" name="Google Shape;10520;g10a18aa2564_0_209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1" name="Google Shape;10521;g10a18aa2564_0_20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6" name="Shape 10936"/>
        <p:cNvGrpSpPr/>
        <p:nvPr/>
      </p:nvGrpSpPr>
      <p:grpSpPr>
        <a:xfrm>
          <a:off x="0" y="0"/>
          <a:ext cx="0" cy="0"/>
          <a:chOff x="0" y="0"/>
          <a:chExt cx="0" cy="0"/>
        </a:xfrm>
      </p:grpSpPr>
      <p:sp>
        <p:nvSpPr>
          <p:cNvPr id="10937" name="Google Shape;10937;g10a18aa2564_0_21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8" name="Google Shape;10938;g10a18aa2564_0_21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6" name="Shape 11276"/>
        <p:cNvGrpSpPr/>
        <p:nvPr/>
      </p:nvGrpSpPr>
      <p:grpSpPr>
        <a:xfrm>
          <a:off x="0" y="0"/>
          <a:ext cx="0" cy="0"/>
          <a:chOff x="0" y="0"/>
          <a:chExt cx="0" cy="0"/>
        </a:xfrm>
      </p:grpSpPr>
      <p:sp>
        <p:nvSpPr>
          <p:cNvPr id="11277" name="Google Shape;11277;g10a18aa2564_0_21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8" name="Google Shape;11278;g10a18aa2564_0_21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4" name="Shape 11464"/>
        <p:cNvGrpSpPr/>
        <p:nvPr/>
      </p:nvGrpSpPr>
      <p:grpSpPr>
        <a:xfrm>
          <a:off x="0" y="0"/>
          <a:ext cx="0" cy="0"/>
          <a:chOff x="0" y="0"/>
          <a:chExt cx="0" cy="0"/>
        </a:xfrm>
      </p:grpSpPr>
      <p:sp>
        <p:nvSpPr>
          <p:cNvPr id="11465" name="Google Shape;11465;g10a18aa2564_0_21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6" name="Google Shape;11466;g10a18aa2564_0_21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0" name="Shape 11710"/>
        <p:cNvGrpSpPr/>
        <p:nvPr/>
      </p:nvGrpSpPr>
      <p:grpSpPr>
        <a:xfrm>
          <a:off x="0" y="0"/>
          <a:ext cx="0" cy="0"/>
          <a:chOff x="0" y="0"/>
          <a:chExt cx="0" cy="0"/>
        </a:xfrm>
      </p:grpSpPr>
      <p:sp>
        <p:nvSpPr>
          <p:cNvPr id="11711" name="Google Shape;11711;g10a18aa2564_0_23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2" name="Google Shape;11712;g10a18aa2564_0_23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10a18aa2564_0_23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10a18aa2564_0_23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10a18aa256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10a18aa256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10a2de12baf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10a2de12baf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10a73ee225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0a73ee225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 name="Shape 8"/>
        <p:cNvGrpSpPr/>
        <p:nvPr/>
      </p:nvGrpSpPr>
      <p:grpSpPr>
        <a:xfrm>
          <a:off x="0" y="0"/>
          <a:ext cx="0" cy="0"/>
          <a:chOff x="0" y="0"/>
          <a:chExt cx="0" cy="0"/>
        </a:xfrm>
      </p:grpSpPr>
      <p:sp>
        <p:nvSpPr>
          <p:cNvPr id="9" name="Google Shape;9;p2"/>
          <p:cNvSpPr txBox="1"/>
          <p:nvPr/>
        </p:nvSpPr>
        <p:spPr>
          <a:xfrm>
            <a:off x="11400" y="0"/>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0" name="Google Shape;10;p2"/>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1" name="Google Shape;11;p2"/>
          <p:cNvSpPr txBox="1"/>
          <p:nvPr/>
        </p:nvSpPr>
        <p:spPr>
          <a:xfrm>
            <a:off x="22675" y="3985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2" name="Google Shape;12;p2"/>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 name="Google Shape;13;p2"/>
          <p:cNvSpPr/>
          <p:nvPr/>
        </p:nvSpPr>
        <p:spPr>
          <a:xfrm>
            <a:off x="708150" y="535050"/>
            <a:ext cx="7720800" cy="40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txBox="1"/>
          <p:nvPr>
            <p:ph type="ctrTitle"/>
          </p:nvPr>
        </p:nvSpPr>
        <p:spPr>
          <a:xfrm>
            <a:off x="3356550" y="1165860"/>
            <a:ext cx="4412100" cy="1875900"/>
          </a:xfrm>
          <a:prstGeom prst="rect">
            <a:avLst/>
          </a:prstGeom>
        </p:spPr>
        <p:txBody>
          <a:bodyPr anchorCtr="0" anchor="ctr" bIns="91425" lIns="91425" spcFirstLastPara="1" rIns="91425" wrap="square" tIns="91425">
            <a:noAutofit/>
          </a:bodyPr>
          <a:lstStyle>
            <a:lvl1pPr lvl="0">
              <a:spcBef>
                <a:spcPts val="0"/>
              </a:spcBef>
              <a:spcAft>
                <a:spcPts val="0"/>
              </a:spcAft>
              <a:buClr>
                <a:srgbClr val="191919"/>
              </a:buClr>
              <a:buSzPts val="5200"/>
              <a:buNone/>
              <a:defRPr sz="6000">
                <a:solidFill>
                  <a:schemeClr val="accent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5" name="Google Shape;15;p2"/>
          <p:cNvSpPr txBox="1"/>
          <p:nvPr>
            <p:ph idx="1" type="subTitle"/>
          </p:nvPr>
        </p:nvSpPr>
        <p:spPr>
          <a:xfrm>
            <a:off x="3356550" y="3041885"/>
            <a:ext cx="4412100" cy="409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400"/>
              <a:buNone/>
              <a:defRPr b="1" sz="3100">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6" name="Google Shape;16;p2"/>
          <p:cNvSpPr txBox="1"/>
          <p:nvPr>
            <p:ph idx="2" type="subTitle"/>
          </p:nvPr>
        </p:nvSpPr>
        <p:spPr>
          <a:xfrm>
            <a:off x="3356550" y="3840335"/>
            <a:ext cx="4412100" cy="409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accent2"/>
                </a:solidFill>
                <a:latin typeface="Raleway Medium"/>
                <a:ea typeface="Raleway Medium"/>
                <a:cs typeface="Raleway Medium"/>
                <a:sym typeface="Raleway Medium"/>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6" name="Google Shape;56;p11"/>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7" name="Google Shape;57;p11"/>
          <p:cNvSpPr/>
          <p:nvPr/>
        </p:nvSpPr>
        <p:spPr>
          <a:xfrm>
            <a:off x="1531800" y="951900"/>
            <a:ext cx="6080400" cy="323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1"/>
          <p:cNvSpPr txBox="1"/>
          <p:nvPr>
            <p:ph hasCustomPrompt="1" type="title"/>
          </p:nvPr>
        </p:nvSpPr>
        <p:spPr>
          <a:xfrm>
            <a:off x="2015650" y="1470933"/>
            <a:ext cx="5115000" cy="1511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1"/>
              </a:buClr>
              <a:buSzPts val="9600"/>
              <a:buNone/>
              <a:defRPr sz="10600">
                <a:solidFill>
                  <a:schemeClr val="accent1"/>
                </a:solidFill>
              </a:defRPr>
            </a:lvl1pPr>
            <a:lvl2pPr lvl="1" algn="ctr">
              <a:spcBef>
                <a:spcPts val="0"/>
              </a:spcBef>
              <a:spcAft>
                <a:spcPts val="0"/>
              </a:spcAft>
              <a:buClr>
                <a:schemeClr val="accent1"/>
              </a:buClr>
              <a:buSzPts val="9600"/>
              <a:buNone/>
              <a:defRPr sz="9600">
                <a:solidFill>
                  <a:schemeClr val="accent1"/>
                </a:solidFill>
              </a:defRPr>
            </a:lvl2pPr>
            <a:lvl3pPr lvl="2" algn="ctr">
              <a:spcBef>
                <a:spcPts val="0"/>
              </a:spcBef>
              <a:spcAft>
                <a:spcPts val="0"/>
              </a:spcAft>
              <a:buClr>
                <a:schemeClr val="accent1"/>
              </a:buClr>
              <a:buSzPts val="9600"/>
              <a:buNone/>
              <a:defRPr sz="9600">
                <a:solidFill>
                  <a:schemeClr val="accent1"/>
                </a:solidFill>
              </a:defRPr>
            </a:lvl3pPr>
            <a:lvl4pPr lvl="3" algn="ctr">
              <a:spcBef>
                <a:spcPts val="0"/>
              </a:spcBef>
              <a:spcAft>
                <a:spcPts val="0"/>
              </a:spcAft>
              <a:buClr>
                <a:schemeClr val="accent1"/>
              </a:buClr>
              <a:buSzPts val="9600"/>
              <a:buNone/>
              <a:defRPr sz="9600">
                <a:solidFill>
                  <a:schemeClr val="accent1"/>
                </a:solidFill>
              </a:defRPr>
            </a:lvl4pPr>
            <a:lvl5pPr lvl="4" algn="ctr">
              <a:spcBef>
                <a:spcPts val="0"/>
              </a:spcBef>
              <a:spcAft>
                <a:spcPts val="0"/>
              </a:spcAft>
              <a:buClr>
                <a:schemeClr val="accent1"/>
              </a:buClr>
              <a:buSzPts val="9600"/>
              <a:buNone/>
              <a:defRPr sz="9600">
                <a:solidFill>
                  <a:schemeClr val="accent1"/>
                </a:solidFill>
              </a:defRPr>
            </a:lvl5pPr>
            <a:lvl6pPr lvl="5" algn="ctr">
              <a:spcBef>
                <a:spcPts val="0"/>
              </a:spcBef>
              <a:spcAft>
                <a:spcPts val="0"/>
              </a:spcAft>
              <a:buClr>
                <a:schemeClr val="accent1"/>
              </a:buClr>
              <a:buSzPts val="9600"/>
              <a:buNone/>
              <a:defRPr sz="9600">
                <a:solidFill>
                  <a:schemeClr val="accent1"/>
                </a:solidFill>
              </a:defRPr>
            </a:lvl6pPr>
            <a:lvl7pPr lvl="6" algn="ctr">
              <a:spcBef>
                <a:spcPts val="0"/>
              </a:spcBef>
              <a:spcAft>
                <a:spcPts val="0"/>
              </a:spcAft>
              <a:buClr>
                <a:schemeClr val="accent1"/>
              </a:buClr>
              <a:buSzPts val="9600"/>
              <a:buNone/>
              <a:defRPr sz="9600">
                <a:solidFill>
                  <a:schemeClr val="accent1"/>
                </a:solidFill>
              </a:defRPr>
            </a:lvl7pPr>
            <a:lvl8pPr lvl="7" algn="ctr">
              <a:spcBef>
                <a:spcPts val="0"/>
              </a:spcBef>
              <a:spcAft>
                <a:spcPts val="0"/>
              </a:spcAft>
              <a:buClr>
                <a:schemeClr val="accent1"/>
              </a:buClr>
              <a:buSzPts val="9600"/>
              <a:buNone/>
              <a:defRPr sz="9600">
                <a:solidFill>
                  <a:schemeClr val="accent1"/>
                </a:solidFill>
              </a:defRPr>
            </a:lvl8pPr>
            <a:lvl9pPr lvl="8" algn="ctr">
              <a:spcBef>
                <a:spcPts val="0"/>
              </a:spcBef>
              <a:spcAft>
                <a:spcPts val="0"/>
              </a:spcAft>
              <a:buClr>
                <a:schemeClr val="accent1"/>
              </a:buClr>
              <a:buSzPts val="9600"/>
              <a:buNone/>
              <a:defRPr sz="9600">
                <a:solidFill>
                  <a:schemeClr val="accent1"/>
                </a:solidFill>
              </a:defRPr>
            </a:lvl9pPr>
          </a:lstStyle>
          <a:p>
            <a:r>
              <a:t>xx%</a:t>
            </a:r>
          </a:p>
        </p:txBody>
      </p:sp>
      <p:sp>
        <p:nvSpPr>
          <p:cNvPr id="59" name="Google Shape;59;p11"/>
          <p:cNvSpPr txBox="1"/>
          <p:nvPr>
            <p:ph idx="1" type="subTitle"/>
          </p:nvPr>
        </p:nvSpPr>
        <p:spPr>
          <a:xfrm>
            <a:off x="2015642" y="2982083"/>
            <a:ext cx="5115000" cy="457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600"/>
              <a:buNone/>
              <a:defRPr sz="1600">
                <a:solidFill>
                  <a:schemeClr val="accent2"/>
                </a:solidFill>
              </a:defRPr>
            </a:lvl1pPr>
            <a:lvl2pPr lvl="1" rtl="0" algn="ctr">
              <a:lnSpc>
                <a:spcPct val="100000"/>
              </a:lnSpc>
              <a:spcBef>
                <a:spcPts val="0"/>
              </a:spcBef>
              <a:spcAft>
                <a:spcPts val="0"/>
              </a:spcAft>
              <a:buClr>
                <a:schemeClr val="accent2"/>
              </a:buClr>
              <a:buSzPts val="1600"/>
              <a:buNone/>
              <a:defRPr sz="1600">
                <a:solidFill>
                  <a:schemeClr val="accent2"/>
                </a:solidFill>
              </a:defRPr>
            </a:lvl2pPr>
            <a:lvl3pPr lvl="2" rtl="0" algn="ctr">
              <a:lnSpc>
                <a:spcPct val="100000"/>
              </a:lnSpc>
              <a:spcBef>
                <a:spcPts val="0"/>
              </a:spcBef>
              <a:spcAft>
                <a:spcPts val="0"/>
              </a:spcAft>
              <a:buClr>
                <a:schemeClr val="accent2"/>
              </a:buClr>
              <a:buSzPts val="1600"/>
              <a:buNone/>
              <a:defRPr sz="1600">
                <a:solidFill>
                  <a:schemeClr val="accent2"/>
                </a:solidFill>
              </a:defRPr>
            </a:lvl3pPr>
            <a:lvl4pPr lvl="3" rtl="0" algn="ctr">
              <a:lnSpc>
                <a:spcPct val="100000"/>
              </a:lnSpc>
              <a:spcBef>
                <a:spcPts val="0"/>
              </a:spcBef>
              <a:spcAft>
                <a:spcPts val="0"/>
              </a:spcAft>
              <a:buClr>
                <a:schemeClr val="accent2"/>
              </a:buClr>
              <a:buSzPts val="1600"/>
              <a:buNone/>
              <a:defRPr sz="1600">
                <a:solidFill>
                  <a:schemeClr val="accent2"/>
                </a:solidFill>
              </a:defRPr>
            </a:lvl4pPr>
            <a:lvl5pPr lvl="4" rtl="0" algn="ctr">
              <a:lnSpc>
                <a:spcPct val="100000"/>
              </a:lnSpc>
              <a:spcBef>
                <a:spcPts val="0"/>
              </a:spcBef>
              <a:spcAft>
                <a:spcPts val="0"/>
              </a:spcAft>
              <a:buClr>
                <a:schemeClr val="accent2"/>
              </a:buClr>
              <a:buSzPts val="1600"/>
              <a:buNone/>
              <a:defRPr sz="1600">
                <a:solidFill>
                  <a:schemeClr val="accent2"/>
                </a:solidFill>
              </a:defRPr>
            </a:lvl5pPr>
            <a:lvl6pPr lvl="5" rtl="0" algn="ctr">
              <a:lnSpc>
                <a:spcPct val="100000"/>
              </a:lnSpc>
              <a:spcBef>
                <a:spcPts val="0"/>
              </a:spcBef>
              <a:spcAft>
                <a:spcPts val="0"/>
              </a:spcAft>
              <a:buClr>
                <a:schemeClr val="accent2"/>
              </a:buClr>
              <a:buSzPts val="1600"/>
              <a:buNone/>
              <a:defRPr sz="1600">
                <a:solidFill>
                  <a:schemeClr val="accent2"/>
                </a:solidFill>
              </a:defRPr>
            </a:lvl6pPr>
            <a:lvl7pPr lvl="6" rtl="0" algn="ctr">
              <a:lnSpc>
                <a:spcPct val="100000"/>
              </a:lnSpc>
              <a:spcBef>
                <a:spcPts val="0"/>
              </a:spcBef>
              <a:spcAft>
                <a:spcPts val="0"/>
              </a:spcAft>
              <a:buClr>
                <a:schemeClr val="accent2"/>
              </a:buClr>
              <a:buSzPts val="1600"/>
              <a:buNone/>
              <a:defRPr sz="1600">
                <a:solidFill>
                  <a:schemeClr val="accent2"/>
                </a:solidFill>
              </a:defRPr>
            </a:lvl7pPr>
            <a:lvl8pPr lvl="7" rtl="0" algn="ctr">
              <a:lnSpc>
                <a:spcPct val="100000"/>
              </a:lnSpc>
              <a:spcBef>
                <a:spcPts val="0"/>
              </a:spcBef>
              <a:spcAft>
                <a:spcPts val="0"/>
              </a:spcAft>
              <a:buClr>
                <a:schemeClr val="accent2"/>
              </a:buClr>
              <a:buSzPts val="1600"/>
              <a:buNone/>
              <a:defRPr sz="1600">
                <a:solidFill>
                  <a:schemeClr val="accent2"/>
                </a:solidFill>
              </a:defRPr>
            </a:lvl8pPr>
            <a:lvl9pPr lvl="8" rtl="0" algn="ctr">
              <a:lnSpc>
                <a:spcPct val="100000"/>
              </a:lnSpc>
              <a:spcBef>
                <a:spcPts val="0"/>
              </a:spcBef>
              <a:spcAft>
                <a:spcPts val="0"/>
              </a:spcAft>
              <a:buClr>
                <a:schemeClr val="accent2"/>
              </a:buClr>
              <a:buSzPts val="1600"/>
              <a:buNone/>
              <a:defRPr sz="1600">
                <a:solidFill>
                  <a:schemeClr val="accent2"/>
                </a:solidFill>
              </a:defRPr>
            </a:lvl9pPr>
          </a:lstStyle>
          <a:p/>
        </p:txBody>
      </p:sp>
      <p:grpSp>
        <p:nvGrpSpPr>
          <p:cNvPr id="60" name="Google Shape;60;p11"/>
          <p:cNvGrpSpPr/>
          <p:nvPr/>
        </p:nvGrpSpPr>
        <p:grpSpPr>
          <a:xfrm>
            <a:off x="2878783" y="409142"/>
            <a:ext cx="3397850" cy="187275"/>
            <a:chOff x="-3237675" y="-1132050"/>
            <a:chExt cx="3397850" cy="187275"/>
          </a:xfrm>
        </p:grpSpPr>
        <p:sp>
          <p:nvSpPr>
            <p:cNvPr id="61" name="Google Shape;61;p11"/>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1"/>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1"/>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70" name="Shape 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dk1"/>
        </a:solidFill>
      </p:bgPr>
    </p:bg>
    <p:spTree>
      <p:nvGrpSpPr>
        <p:cNvPr id="71" name="Shape 71"/>
        <p:cNvGrpSpPr/>
        <p:nvPr/>
      </p:nvGrpSpPr>
      <p:grpSpPr>
        <a:xfrm>
          <a:off x="0" y="0"/>
          <a:ext cx="0" cy="0"/>
          <a:chOff x="0" y="0"/>
          <a:chExt cx="0" cy="0"/>
        </a:xfrm>
      </p:grpSpPr>
      <p:sp>
        <p:nvSpPr>
          <p:cNvPr id="72" name="Google Shape;72;p13"/>
          <p:cNvSpPr txBox="1"/>
          <p:nvPr/>
        </p:nvSpPr>
        <p:spPr>
          <a:xfrm>
            <a:off x="11400" y="4030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73" name="Google Shape;73;p13"/>
          <p:cNvSpPr txBox="1"/>
          <p:nvPr>
            <p:ph type="title"/>
          </p:nvPr>
        </p:nvSpPr>
        <p:spPr>
          <a:xfrm>
            <a:off x="720000" y="1621208"/>
            <a:ext cx="2336400" cy="722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13"/>
          <p:cNvSpPr txBox="1"/>
          <p:nvPr>
            <p:ph hasCustomPrompt="1" idx="2" type="title"/>
          </p:nvPr>
        </p:nvSpPr>
        <p:spPr>
          <a:xfrm>
            <a:off x="720000" y="1158483"/>
            <a:ext cx="924600" cy="41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p:nvPr>
            <p:ph idx="1" type="subTitle"/>
          </p:nvPr>
        </p:nvSpPr>
        <p:spPr>
          <a:xfrm>
            <a:off x="720000" y="2261249"/>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76" name="Google Shape;76;p13"/>
          <p:cNvSpPr txBox="1"/>
          <p:nvPr>
            <p:ph idx="3" type="title"/>
          </p:nvPr>
        </p:nvSpPr>
        <p:spPr>
          <a:xfrm>
            <a:off x="3403800" y="1621216"/>
            <a:ext cx="2336400" cy="724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7" name="Google Shape;77;p13"/>
          <p:cNvSpPr txBox="1"/>
          <p:nvPr>
            <p:ph hasCustomPrompt="1" idx="4" type="title"/>
          </p:nvPr>
        </p:nvSpPr>
        <p:spPr>
          <a:xfrm>
            <a:off x="3403800" y="1158483"/>
            <a:ext cx="923400" cy="41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p:nvPr>
            <p:ph idx="5" type="subTitle"/>
          </p:nvPr>
        </p:nvSpPr>
        <p:spPr>
          <a:xfrm>
            <a:off x="3403800" y="2261249"/>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79" name="Google Shape;79;p13"/>
          <p:cNvSpPr txBox="1"/>
          <p:nvPr>
            <p:ph idx="6" type="title"/>
          </p:nvPr>
        </p:nvSpPr>
        <p:spPr>
          <a:xfrm>
            <a:off x="6087600" y="1621208"/>
            <a:ext cx="2336400" cy="722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0" name="Google Shape;80;p13"/>
          <p:cNvSpPr txBox="1"/>
          <p:nvPr>
            <p:ph hasCustomPrompt="1" idx="7" type="title"/>
          </p:nvPr>
        </p:nvSpPr>
        <p:spPr>
          <a:xfrm>
            <a:off x="6087600" y="1158483"/>
            <a:ext cx="923400" cy="41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p:nvPr>
            <p:ph idx="8" type="subTitle"/>
          </p:nvPr>
        </p:nvSpPr>
        <p:spPr>
          <a:xfrm>
            <a:off x="6087600" y="2261249"/>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82" name="Google Shape;82;p13"/>
          <p:cNvSpPr txBox="1"/>
          <p:nvPr>
            <p:ph idx="9" type="title"/>
          </p:nvPr>
        </p:nvSpPr>
        <p:spPr>
          <a:xfrm>
            <a:off x="720000" y="3475466"/>
            <a:ext cx="2336400" cy="722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3" name="Google Shape;83;p13"/>
          <p:cNvSpPr txBox="1"/>
          <p:nvPr>
            <p:ph hasCustomPrompt="1" idx="13" type="title"/>
          </p:nvPr>
        </p:nvSpPr>
        <p:spPr>
          <a:xfrm>
            <a:off x="720000" y="3012741"/>
            <a:ext cx="923400" cy="41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p:nvPr>
            <p:ph idx="14" type="subTitle"/>
          </p:nvPr>
        </p:nvSpPr>
        <p:spPr>
          <a:xfrm>
            <a:off x="720000" y="4115508"/>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85" name="Google Shape;85;p13"/>
          <p:cNvSpPr txBox="1"/>
          <p:nvPr>
            <p:ph idx="15" type="title"/>
          </p:nvPr>
        </p:nvSpPr>
        <p:spPr>
          <a:xfrm>
            <a:off x="3403800" y="3475466"/>
            <a:ext cx="2336400" cy="722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6" name="Google Shape;86;p13"/>
          <p:cNvSpPr txBox="1"/>
          <p:nvPr>
            <p:ph hasCustomPrompt="1" idx="16" type="title"/>
          </p:nvPr>
        </p:nvSpPr>
        <p:spPr>
          <a:xfrm>
            <a:off x="3403800" y="3012741"/>
            <a:ext cx="923400" cy="41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p:nvPr>
            <p:ph idx="17" type="subTitle"/>
          </p:nvPr>
        </p:nvSpPr>
        <p:spPr>
          <a:xfrm>
            <a:off x="3403800" y="4115508"/>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88" name="Google Shape;88;p13"/>
          <p:cNvSpPr txBox="1"/>
          <p:nvPr>
            <p:ph idx="18" type="title"/>
          </p:nvPr>
        </p:nvSpPr>
        <p:spPr>
          <a:xfrm>
            <a:off x="6087600" y="3475466"/>
            <a:ext cx="2336400" cy="722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9" name="Google Shape;89;p13"/>
          <p:cNvSpPr txBox="1"/>
          <p:nvPr>
            <p:ph hasCustomPrompt="1" idx="19" type="title"/>
          </p:nvPr>
        </p:nvSpPr>
        <p:spPr>
          <a:xfrm>
            <a:off x="6087600" y="3012741"/>
            <a:ext cx="923400" cy="41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p:nvPr>
            <p:ph idx="20" type="subTitle"/>
          </p:nvPr>
        </p:nvSpPr>
        <p:spPr>
          <a:xfrm>
            <a:off x="6087600" y="4115508"/>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91" name="Google Shape;91;p13"/>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dk1"/>
        </a:solidFill>
      </p:bgPr>
    </p:bg>
    <p:spTree>
      <p:nvGrpSpPr>
        <p:cNvPr id="92" name="Shape 92"/>
        <p:cNvGrpSpPr/>
        <p:nvPr/>
      </p:nvGrpSpPr>
      <p:grpSpPr>
        <a:xfrm>
          <a:off x="0" y="0"/>
          <a:ext cx="0" cy="0"/>
          <a:chOff x="0" y="0"/>
          <a:chExt cx="0" cy="0"/>
        </a:xfrm>
      </p:grpSpPr>
      <p:sp>
        <p:nvSpPr>
          <p:cNvPr id="93" name="Google Shape;93;p14"/>
          <p:cNvSpPr txBox="1"/>
          <p:nvPr/>
        </p:nvSpPr>
        <p:spPr>
          <a:xfrm>
            <a:off x="0" y="1635000"/>
            <a:ext cx="4709100" cy="3508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94" name="Google Shape;94;p14"/>
          <p:cNvSpPr/>
          <p:nvPr/>
        </p:nvSpPr>
        <p:spPr>
          <a:xfrm>
            <a:off x="715100" y="698850"/>
            <a:ext cx="7713900" cy="3745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txBox="1"/>
          <p:nvPr>
            <p:ph type="title"/>
          </p:nvPr>
        </p:nvSpPr>
        <p:spPr>
          <a:xfrm>
            <a:off x="2290025" y="3240300"/>
            <a:ext cx="45639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6" name="Google Shape;96;p14"/>
          <p:cNvSpPr txBox="1"/>
          <p:nvPr>
            <p:ph idx="1" type="subTitle"/>
          </p:nvPr>
        </p:nvSpPr>
        <p:spPr>
          <a:xfrm>
            <a:off x="1458125" y="1416700"/>
            <a:ext cx="6227700" cy="1740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500">
                <a:solidFill>
                  <a:schemeClr val="accent2"/>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bg>
      <p:bgPr>
        <a:solidFill>
          <a:schemeClr val="accent1"/>
        </a:solidFill>
      </p:bgPr>
    </p:bg>
    <p:spTree>
      <p:nvGrpSpPr>
        <p:cNvPr id="97" name="Shape 97"/>
        <p:cNvGrpSpPr/>
        <p:nvPr/>
      </p:nvGrpSpPr>
      <p:grpSpPr>
        <a:xfrm>
          <a:off x="0" y="0"/>
          <a:ext cx="0" cy="0"/>
          <a:chOff x="0" y="0"/>
          <a:chExt cx="0" cy="0"/>
        </a:xfrm>
      </p:grpSpPr>
      <p:sp>
        <p:nvSpPr>
          <p:cNvPr id="98" name="Google Shape;98;p15"/>
          <p:cNvSpPr txBox="1"/>
          <p:nvPr>
            <p:ph type="title"/>
          </p:nvPr>
        </p:nvSpPr>
        <p:spPr>
          <a:xfrm>
            <a:off x="1039150" y="2190975"/>
            <a:ext cx="5106000" cy="1465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9" name="Google Shape;99;p15"/>
          <p:cNvSpPr txBox="1"/>
          <p:nvPr>
            <p:ph hasCustomPrompt="1" idx="2" type="title"/>
          </p:nvPr>
        </p:nvSpPr>
        <p:spPr>
          <a:xfrm>
            <a:off x="1039142" y="1349167"/>
            <a:ext cx="18828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00" name="Google Shape;100;p15"/>
          <p:cNvSpPr txBox="1"/>
          <p:nvPr>
            <p:ph idx="1" type="subTitle"/>
          </p:nvPr>
        </p:nvSpPr>
        <p:spPr>
          <a:xfrm>
            <a:off x="1039150" y="3685050"/>
            <a:ext cx="5106000" cy="71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1" name="Google Shape;101;p15"/>
          <p:cNvSpPr txBox="1"/>
          <p:nvPr/>
        </p:nvSpPr>
        <p:spPr>
          <a:xfrm rot="5400000">
            <a:off x="7451475" y="309900"/>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3_1">
    <p:bg>
      <p:bgPr>
        <a:solidFill>
          <a:schemeClr val="accent1"/>
        </a:solidFill>
      </p:bgPr>
    </p:bg>
    <p:spTree>
      <p:nvGrpSpPr>
        <p:cNvPr id="102" name="Shape 102"/>
        <p:cNvGrpSpPr/>
        <p:nvPr/>
      </p:nvGrpSpPr>
      <p:grpSpPr>
        <a:xfrm>
          <a:off x="0" y="0"/>
          <a:ext cx="0" cy="0"/>
          <a:chOff x="0" y="0"/>
          <a:chExt cx="0" cy="0"/>
        </a:xfrm>
      </p:grpSpPr>
      <p:sp>
        <p:nvSpPr>
          <p:cNvPr id="103" name="Google Shape;103;p16"/>
          <p:cNvSpPr txBox="1"/>
          <p:nvPr>
            <p:ph type="title"/>
          </p:nvPr>
        </p:nvSpPr>
        <p:spPr>
          <a:xfrm>
            <a:off x="2739225" y="2190975"/>
            <a:ext cx="4944900" cy="1465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4" name="Google Shape;104;p16"/>
          <p:cNvSpPr txBox="1"/>
          <p:nvPr>
            <p:ph hasCustomPrompt="1" idx="2" type="title"/>
          </p:nvPr>
        </p:nvSpPr>
        <p:spPr>
          <a:xfrm>
            <a:off x="2736775" y="1349167"/>
            <a:ext cx="18828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05" name="Google Shape;105;p16"/>
          <p:cNvSpPr txBox="1"/>
          <p:nvPr>
            <p:ph idx="1" type="subTitle"/>
          </p:nvPr>
        </p:nvSpPr>
        <p:spPr>
          <a:xfrm>
            <a:off x="2531017" y="3685058"/>
            <a:ext cx="53508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16"/>
          <p:cNvSpPr txBox="1"/>
          <p:nvPr/>
        </p:nvSpPr>
        <p:spPr>
          <a:xfrm>
            <a:off x="3601658" y="-576585"/>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cxnSp>
        <p:nvCxnSpPr>
          <p:cNvPr id="107" name="Google Shape;107;p16"/>
          <p:cNvCxnSpPr/>
          <p:nvPr/>
        </p:nvCxnSpPr>
        <p:spPr>
          <a:xfrm rot="10800000">
            <a:off x="524900" y="-25"/>
            <a:ext cx="0" cy="36336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5">
    <p:bg>
      <p:bgPr>
        <a:solidFill>
          <a:schemeClr val="accent1"/>
        </a:solidFill>
      </p:bgPr>
    </p:bg>
    <p:spTree>
      <p:nvGrpSpPr>
        <p:cNvPr id="108" name="Shape 108"/>
        <p:cNvGrpSpPr/>
        <p:nvPr/>
      </p:nvGrpSpPr>
      <p:grpSpPr>
        <a:xfrm>
          <a:off x="0" y="0"/>
          <a:ext cx="0" cy="0"/>
          <a:chOff x="0" y="0"/>
          <a:chExt cx="0" cy="0"/>
        </a:xfrm>
      </p:grpSpPr>
      <p:sp>
        <p:nvSpPr>
          <p:cNvPr id="109" name="Google Shape;109;p17"/>
          <p:cNvSpPr txBox="1"/>
          <p:nvPr>
            <p:ph type="title"/>
          </p:nvPr>
        </p:nvSpPr>
        <p:spPr>
          <a:xfrm>
            <a:off x="2303742" y="2190967"/>
            <a:ext cx="49449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0" name="Google Shape;110;p17"/>
          <p:cNvSpPr txBox="1"/>
          <p:nvPr>
            <p:ph hasCustomPrompt="1" idx="2" type="title"/>
          </p:nvPr>
        </p:nvSpPr>
        <p:spPr>
          <a:xfrm>
            <a:off x="5365842" y="1349167"/>
            <a:ext cx="18828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1" name="Google Shape;111;p17"/>
          <p:cNvSpPr txBox="1"/>
          <p:nvPr>
            <p:ph idx="1" type="subTitle"/>
          </p:nvPr>
        </p:nvSpPr>
        <p:spPr>
          <a:xfrm>
            <a:off x="1897842" y="3055967"/>
            <a:ext cx="53508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 name="Google Shape;112;p17"/>
          <p:cNvSpPr txBox="1"/>
          <p:nvPr/>
        </p:nvSpPr>
        <p:spPr>
          <a:xfrm rot="5400000">
            <a:off x="-433600" y="233700"/>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6">
    <p:bg>
      <p:bgPr>
        <a:solidFill>
          <a:schemeClr val="accent1"/>
        </a:solidFill>
      </p:bgPr>
    </p:bg>
    <p:spTree>
      <p:nvGrpSpPr>
        <p:cNvPr id="113" name="Shape 113"/>
        <p:cNvGrpSpPr/>
        <p:nvPr/>
      </p:nvGrpSpPr>
      <p:grpSpPr>
        <a:xfrm>
          <a:off x="0" y="0"/>
          <a:ext cx="0" cy="0"/>
          <a:chOff x="0" y="0"/>
          <a:chExt cx="0" cy="0"/>
        </a:xfrm>
      </p:grpSpPr>
      <p:sp>
        <p:nvSpPr>
          <p:cNvPr id="114" name="Google Shape;114;p18"/>
          <p:cNvSpPr txBox="1"/>
          <p:nvPr>
            <p:ph type="title"/>
          </p:nvPr>
        </p:nvSpPr>
        <p:spPr>
          <a:xfrm>
            <a:off x="3172850" y="2190967"/>
            <a:ext cx="4944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5" name="Google Shape;115;p18"/>
          <p:cNvSpPr txBox="1"/>
          <p:nvPr>
            <p:ph hasCustomPrompt="1" idx="2" type="title"/>
          </p:nvPr>
        </p:nvSpPr>
        <p:spPr>
          <a:xfrm>
            <a:off x="4705742" y="1349167"/>
            <a:ext cx="18828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6" name="Google Shape;116;p18"/>
          <p:cNvSpPr txBox="1"/>
          <p:nvPr>
            <p:ph idx="1" type="subTitle"/>
          </p:nvPr>
        </p:nvSpPr>
        <p:spPr>
          <a:xfrm>
            <a:off x="2964642" y="3055967"/>
            <a:ext cx="53508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18"/>
          <p:cNvSpPr txBox="1"/>
          <p:nvPr/>
        </p:nvSpPr>
        <p:spPr>
          <a:xfrm>
            <a:off x="150900" y="4344717"/>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7">
    <p:bg>
      <p:bgPr>
        <a:solidFill>
          <a:schemeClr val="accent1"/>
        </a:solidFill>
      </p:bgPr>
    </p:bg>
    <p:spTree>
      <p:nvGrpSpPr>
        <p:cNvPr id="118" name="Shape 118"/>
        <p:cNvGrpSpPr/>
        <p:nvPr/>
      </p:nvGrpSpPr>
      <p:grpSpPr>
        <a:xfrm>
          <a:off x="0" y="0"/>
          <a:ext cx="0" cy="0"/>
          <a:chOff x="0" y="0"/>
          <a:chExt cx="0" cy="0"/>
        </a:xfrm>
      </p:grpSpPr>
      <p:sp>
        <p:nvSpPr>
          <p:cNvPr id="119" name="Google Shape;119;p19"/>
          <p:cNvSpPr txBox="1"/>
          <p:nvPr>
            <p:ph type="title"/>
          </p:nvPr>
        </p:nvSpPr>
        <p:spPr>
          <a:xfrm>
            <a:off x="2106050" y="2190967"/>
            <a:ext cx="4944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0" name="Google Shape;120;p19"/>
          <p:cNvSpPr txBox="1"/>
          <p:nvPr>
            <p:ph hasCustomPrompt="1" idx="2" type="title"/>
          </p:nvPr>
        </p:nvSpPr>
        <p:spPr>
          <a:xfrm>
            <a:off x="3638942" y="1349167"/>
            <a:ext cx="18828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21" name="Google Shape;121;p19"/>
          <p:cNvSpPr txBox="1"/>
          <p:nvPr>
            <p:ph idx="1" type="subTitle"/>
          </p:nvPr>
        </p:nvSpPr>
        <p:spPr>
          <a:xfrm>
            <a:off x="1897842" y="3055967"/>
            <a:ext cx="53508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19"/>
          <p:cNvSpPr txBox="1"/>
          <p:nvPr/>
        </p:nvSpPr>
        <p:spPr>
          <a:xfrm rot="5400000">
            <a:off x="-433600" y="233700"/>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grpSp>
        <p:nvGrpSpPr>
          <p:cNvPr id="123" name="Google Shape;123;p19"/>
          <p:cNvGrpSpPr/>
          <p:nvPr/>
        </p:nvGrpSpPr>
        <p:grpSpPr>
          <a:xfrm>
            <a:off x="4194039" y="4514332"/>
            <a:ext cx="772605" cy="196301"/>
            <a:chOff x="2641350" y="846250"/>
            <a:chExt cx="413600" cy="105075"/>
          </a:xfrm>
        </p:grpSpPr>
        <p:sp>
          <p:nvSpPr>
            <p:cNvPr id="124" name="Google Shape;124;p19"/>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9"/>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p:cSld name="CUSTOM_2">
    <p:bg>
      <p:bgPr>
        <a:solidFill>
          <a:schemeClr val="dk1"/>
        </a:solidFill>
      </p:bgPr>
    </p:bg>
    <p:spTree>
      <p:nvGrpSpPr>
        <p:cNvPr id="128" name="Shape 128"/>
        <p:cNvGrpSpPr/>
        <p:nvPr/>
      </p:nvGrpSpPr>
      <p:grpSpPr>
        <a:xfrm>
          <a:off x="0" y="0"/>
          <a:ext cx="0" cy="0"/>
          <a:chOff x="0" y="0"/>
          <a:chExt cx="0" cy="0"/>
        </a:xfrm>
      </p:grpSpPr>
      <p:sp>
        <p:nvSpPr>
          <p:cNvPr id="129" name="Google Shape;129;p20"/>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0" name="Google Shape;130;p20"/>
          <p:cNvSpPr txBox="1"/>
          <p:nvPr/>
        </p:nvSpPr>
        <p:spPr>
          <a:xfrm>
            <a:off x="22675" y="3985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1" name="Google Shape;131;p20"/>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2" name="Google Shape;132;p2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3" name="Google Shape;133;p20"/>
          <p:cNvSpPr/>
          <p:nvPr/>
        </p:nvSpPr>
        <p:spPr>
          <a:xfrm>
            <a:off x="873363" y="1168200"/>
            <a:ext cx="46617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a:off x="5781538" y="1168200"/>
            <a:ext cx="24891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17" name="Shape 17"/>
        <p:cNvGrpSpPr/>
        <p:nvPr/>
      </p:nvGrpSpPr>
      <p:grpSpPr>
        <a:xfrm>
          <a:off x="0" y="0"/>
          <a:ext cx="0" cy="0"/>
          <a:chOff x="0" y="0"/>
          <a:chExt cx="0" cy="0"/>
        </a:xfrm>
      </p:grpSpPr>
      <p:sp>
        <p:nvSpPr>
          <p:cNvPr id="18" name="Google Shape;18;p3"/>
          <p:cNvSpPr txBox="1"/>
          <p:nvPr>
            <p:ph type="title"/>
          </p:nvPr>
        </p:nvSpPr>
        <p:spPr>
          <a:xfrm>
            <a:off x="2106050" y="2190967"/>
            <a:ext cx="49449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3638942" y="1349167"/>
            <a:ext cx="18828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 name="Google Shape;20;p3"/>
          <p:cNvSpPr txBox="1"/>
          <p:nvPr>
            <p:ph idx="1" type="subTitle"/>
          </p:nvPr>
        </p:nvSpPr>
        <p:spPr>
          <a:xfrm>
            <a:off x="1897842" y="3055967"/>
            <a:ext cx="53508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 name="Google Shape;21;p3"/>
          <p:cNvSpPr txBox="1"/>
          <p:nvPr/>
        </p:nvSpPr>
        <p:spPr>
          <a:xfrm rot="5400000">
            <a:off x="-577075" y="3689750"/>
            <a:ext cx="17634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CUSTOM_2_1">
    <p:bg>
      <p:bgPr>
        <a:solidFill>
          <a:schemeClr val="dk1"/>
        </a:solidFill>
      </p:bgPr>
    </p:bg>
    <p:spTree>
      <p:nvGrpSpPr>
        <p:cNvPr id="135" name="Shape 135"/>
        <p:cNvGrpSpPr/>
        <p:nvPr/>
      </p:nvGrpSpPr>
      <p:grpSpPr>
        <a:xfrm>
          <a:off x="0" y="0"/>
          <a:ext cx="0" cy="0"/>
          <a:chOff x="0" y="0"/>
          <a:chExt cx="0" cy="0"/>
        </a:xfrm>
      </p:grpSpPr>
      <p:sp>
        <p:nvSpPr>
          <p:cNvPr id="136" name="Google Shape;136;p21"/>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7" name="Google Shape;137;p21"/>
          <p:cNvSpPr txBox="1"/>
          <p:nvPr/>
        </p:nvSpPr>
        <p:spPr>
          <a:xfrm>
            <a:off x="22675" y="3985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8" name="Google Shape;138;p21"/>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9" name="Google Shape;139;p2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0" name="Google Shape;140;p21"/>
          <p:cNvSpPr/>
          <p:nvPr/>
        </p:nvSpPr>
        <p:spPr>
          <a:xfrm>
            <a:off x="712400" y="1168200"/>
            <a:ext cx="77166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 name="Google Shape;141;p21"/>
          <p:cNvGrpSpPr/>
          <p:nvPr/>
        </p:nvGrpSpPr>
        <p:grpSpPr>
          <a:xfrm rot="10800000">
            <a:off x="-466752" y="434375"/>
            <a:ext cx="2159530" cy="548628"/>
            <a:chOff x="2641350" y="846250"/>
            <a:chExt cx="413600" cy="105075"/>
          </a:xfrm>
        </p:grpSpPr>
        <p:sp>
          <p:nvSpPr>
            <p:cNvPr id="142" name="Google Shape;142;p21"/>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1"/>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3">
  <p:cSld name="CUSTOM_2_1_1">
    <p:bg>
      <p:bgPr>
        <a:solidFill>
          <a:schemeClr val="dk1"/>
        </a:solidFill>
      </p:bgPr>
    </p:bg>
    <p:spTree>
      <p:nvGrpSpPr>
        <p:cNvPr id="146" name="Shape 146"/>
        <p:cNvGrpSpPr/>
        <p:nvPr/>
      </p:nvGrpSpPr>
      <p:grpSpPr>
        <a:xfrm>
          <a:off x="0" y="0"/>
          <a:ext cx="0" cy="0"/>
          <a:chOff x="0" y="0"/>
          <a:chExt cx="0" cy="0"/>
        </a:xfrm>
      </p:grpSpPr>
      <p:sp>
        <p:nvSpPr>
          <p:cNvPr id="147" name="Google Shape;147;p22"/>
          <p:cNvSpPr txBox="1"/>
          <p:nvPr/>
        </p:nvSpPr>
        <p:spPr>
          <a:xfrm rot="5400000">
            <a:off x="-1536625" y="2730450"/>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p>
        </p:txBody>
      </p:sp>
      <p:sp>
        <p:nvSpPr>
          <p:cNvPr id="148" name="Google Shape;148;p22"/>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49" name="Google Shape;149;p2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0" name="Google Shape;150;p22"/>
          <p:cNvSpPr/>
          <p:nvPr/>
        </p:nvSpPr>
        <p:spPr>
          <a:xfrm>
            <a:off x="4759000" y="1644550"/>
            <a:ext cx="3669900" cy="2964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2"/>
          <p:cNvSpPr/>
          <p:nvPr/>
        </p:nvSpPr>
        <p:spPr>
          <a:xfrm>
            <a:off x="719492" y="1644550"/>
            <a:ext cx="3669900" cy="2964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
    <p:bg>
      <p:bgPr>
        <a:solidFill>
          <a:schemeClr val="dk1"/>
        </a:solidFill>
      </p:bgPr>
    </p:bg>
    <p:spTree>
      <p:nvGrpSpPr>
        <p:cNvPr id="152" name="Shape 152"/>
        <p:cNvGrpSpPr/>
        <p:nvPr/>
      </p:nvGrpSpPr>
      <p:grpSpPr>
        <a:xfrm>
          <a:off x="0" y="0"/>
          <a:ext cx="0" cy="0"/>
          <a:chOff x="0" y="0"/>
          <a:chExt cx="0" cy="0"/>
        </a:xfrm>
      </p:grpSpPr>
      <p:sp>
        <p:nvSpPr>
          <p:cNvPr id="153" name="Google Shape;153;p23"/>
          <p:cNvSpPr txBox="1"/>
          <p:nvPr/>
        </p:nvSpPr>
        <p:spPr>
          <a:xfrm>
            <a:off x="11400" y="4030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54" name="Google Shape;154;p23"/>
          <p:cNvSpPr/>
          <p:nvPr/>
        </p:nvSpPr>
        <p:spPr>
          <a:xfrm>
            <a:off x="601125" y="1017725"/>
            <a:ext cx="7962000" cy="3745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
        <p:nvSpPr>
          <p:cNvPr id="156" name="Google Shape;156;p23"/>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2"/>
              </a:buClr>
              <a:buSzPts val="1400"/>
              <a:buChar char="●"/>
              <a:defRPr sz="1400">
                <a:solidFill>
                  <a:schemeClr val="accent2"/>
                </a:solidFill>
              </a:defRPr>
            </a:lvl1pPr>
            <a:lvl2pPr indent="-317500" lvl="1" marL="914400" rtl="0">
              <a:lnSpc>
                <a:spcPct val="100000"/>
              </a:lnSpc>
              <a:spcBef>
                <a:spcPts val="0"/>
              </a:spcBef>
              <a:spcAft>
                <a:spcPts val="0"/>
              </a:spcAft>
              <a:buClr>
                <a:schemeClr val="accent2"/>
              </a:buClr>
              <a:buSzPts val="1400"/>
              <a:buChar char="○"/>
              <a:defRPr>
                <a:solidFill>
                  <a:schemeClr val="accent2"/>
                </a:solidFill>
              </a:defRPr>
            </a:lvl2pPr>
            <a:lvl3pPr indent="-317500" lvl="2" marL="1371600" rtl="0">
              <a:lnSpc>
                <a:spcPct val="100000"/>
              </a:lnSpc>
              <a:spcBef>
                <a:spcPts val="0"/>
              </a:spcBef>
              <a:spcAft>
                <a:spcPts val="0"/>
              </a:spcAft>
              <a:buClr>
                <a:schemeClr val="accent2"/>
              </a:buClr>
              <a:buSzPts val="1400"/>
              <a:buChar char="■"/>
              <a:defRPr>
                <a:solidFill>
                  <a:schemeClr val="accent2"/>
                </a:solidFill>
              </a:defRPr>
            </a:lvl3pPr>
            <a:lvl4pPr indent="-317500" lvl="3" marL="1828800" rtl="0">
              <a:lnSpc>
                <a:spcPct val="100000"/>
              </a:lnSpc>
              <a:spcBef>
                <a:spcPts val="0"/>
              </a:spcBef>
              <a:spcAft>
                <a:spcPts val="0"/>
              </a:spcAft>
              <a:buClr>
                <a:schemeClr val="accent2"/>
              </a:buClr>
              <a:buSzPts val="1400"/>
              <a:buChar char="●"/>
              <a:defRPr>
                <a:solidFill>
                  <a:schemeClr val="accent2"/>
                </a:solidFill>
              </a:defRPr>
            </a:lvl4pPr>
            <a:lvl5pPr indent="-317500" lvl="4" marL="2286000" rtl="0">
              <a:lnSpc>
                <a:spcPct val="100000"/>
              </a:lnSpc>
              <a:spcBef>
                <a:spcPts val="0"/>
              </a:spcBef>
              <a:spcAft>
                <a:spcPts val="0"/>
              </a:spcAft>
              <a:buClr>
                <a:schemeClr val="accent2"/>
              </a:buClr>
              <a:buSzPts val="1400"/>
              <a:buChar char="○"/>
              <a:defRPr>
                <a:solidFill>
                  <a:schemeClr val="accent2"/>
                </a:solidFill>
              </a:defRPr>
            </a:lvl5pPr>
            <a:lvl6pPr indent="-317500" lvl="5" marL="2743200" rtl="0">
              <a:lnSpc>
                <a:spcPct val="100000"/>
              </a:lnSpc>
              <a:spcBef>
                <a:spcPts val="0"/>
              </a:spcBef>
              <a:spcAft>
                <a:spcPts val="0"/>
              </a:spcAft>
              <a:buClr>
                <a:schemeClr val="accent2"/>
              </a:buClr>
              <a:buSzPts val="1400"/>
              <a:buChar char="■"/>
              <a:defRPr>
                <a:solidFill>
                  <a:schemeClr val="accent2"/>
                </a:solidFill>
              </a:defRPr>
            </a:lvl6pPr>
            <a:lvl7pPr indent="-317500" lvl="6" marL="3200400" rtl="0">
              <a:lnSpc>
                <a:spcPct val="100000"/>
              </a:lnSpc>
              <a:spcBef>
                <a:spcPts val="0"/>
              </a:spcBef>
              <a:spcAft>
                <a:spcPts val="0"/>
              </a:spcAft>
              <a:buClr>
                <a:schemeClr val="accent2"/>
              </a:buClr>
              <a:buSzPts val="1400"/>
              <a:buChar char="●"/>
              <a:defRPr>
                <a:solidFill>
                  <a:schemeClr val="accent2"/>
                </a:solidFill>
              </a:defRPr>
            </a:lvl7pPr>
            <a:lvl8pPr indent="-317500" lvl="7" marL="3657600" rtl="0">
              <a:lnSpc>
                <a:spcPct val="100000"/>
              </a:lnSpc>
              <a:spcBef>
                <a:spcPts val="0"/>
              </a:spcBef>
              <a:spcAft>
                <a:spcPts val="0"/>
              </a:spcAft>
              <a:buClr>
                <a:schemeClr val="accent2"/>
              </a:buClr>
              <a:buSzPts val="1400"/>
              <a:buChar char="○"/>
              <a:defRPr>
                <a:solidFill>
                  <a:schemeClr val="accent2"/>
                </a:solidFill>
              </a:defRPr>
            </a:lvl8pPr>
            <a:lvl9pPr indent="-317500" lvl="8" marL="4114800" rtl="0">
              <a:lnSpc>
                <a:spcPct val="100000"/>
              </a:lnSpc>
              <a:spcBef>
                <a:spcPts val="0"/>
              </a:spcBef>
              <a:spcAft>
                <a:spcPts val="0"/>
              </a:spcAft>
              <a:buClr>
                <a:schemeClr val="accent2"/>
              </a:buClr>
              <a:buSzPts val="1400"/>
              <a:buChar char="■"/>
              <a:defRPr>
                <a:solidFill>
                  <a:schemeClr val="accent2"/>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dk1"/>
        </a:solidFill>
      </p:bgPr>
    </p:bg>
    <p:spTree>
      <p:nvGrpSpPr>
        <p:cNvPr id="157" name="Shape 157"/>
        <p:cNvGrpSpPr/>
        <p:nvPr/>
      </p:nvGrpSpPr>
      <p:grpSpPr>
        <a:xfrm>
          <a:off x="0" y="0"/>
          <a:ext cx="0" cy="0"/>
          <a:chOff x="0" y="0"/>
          <a:chExt cx="0" cy="0"/>
        </a:xfrm>
      </p:grpSpPr>
      <p:sp>
        <p:nvSpPr>
          <p:cNvPr id="158" name="Google Shape;158;p24"/>
          <p:cNvSpPr txBox="1"/>
          <p:nvPr/>
        </p:nvSpPr>
        <p:spPr>
          <a:xfrm rot="5400000">
            <a:off x="-1536625" y="2730450"/>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p>
        </p:txBody>
      </p:sp>
      <p:sp>
        <p:nvSpPr>
          <p:cNvPr id="159" name="Google Shape;159;p24"/>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60" name="Google Shape;160;p24"/>
          <p:cNvSpPr txBox="1"/>
          <p:nvPr>
            <p:ph idx="1" type="subTitle"/>
          </p:nvPr>
        </p:nvSpPr>
        <p:spPr>
          <a:xfrm>
            <a:off x="1181425" y="2857791"/>
            <a:ext cx="27522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61" name="Google Shape;161;p24"/>
          <p:cNvSpPr txBox="1"/>
          <p:nvPr>
            <p:ph idx="2" type="subTitle"/>
          </p:nvPr>
        </p:nvSpPr>
        <p:spPr>
          <a:xfrm>
            <a:off x="5220425" y="2857791"/>
            <a:ext cx="27522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62" name="Google Shape;162;p24"/>
          <p:cNvSpPr txBox="1"/>
          <p:nvPr>
            <p:ph idx="3" type="subTitle"/>
          </p:nvPr>
        </p:nvSpPr>
        <p:spPr>
          <a:xfrm>
            <a:off x="1181425" y="3397034"/>
            <a:ext cx="27522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24"/>
          <p:cNvSpPr txBox="1"/>
          <p:nvPr>
            <p:ph idx="4" type="subTitle"/>
          </p:nvPr>
        </p:nvSpPr>
        <p:spPr>
          <a:xfrm>
            <a:off x="5220425" y="3397034"/>
            <a:ext cx="27522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solidFill>
          <a:schemeClr val="dk1"/>
        </a:solidFill>
      </p:bgPr>
    </p:bg>
    <p:spTree>
      <p:nvGrpSpPr>
        <p:cNvPr id="164" name="Shape 164"/>
        <p:cNvGrpSpPr/>
        <p:nvPr/>
      </p:nvGrpSpPr>
      <p:grpSpPr>
        <a:xfrm>
          <a:off x="0" y="0"/>
          <a:ext cx="0" cy="0"/>
          <a:chOff x="0" y="0"/>
          <a:chExt cx="0" cy="0"/>
        </a:xfrm>
      </p:grpSpPr>
      <p:sp>
        <p:nvSpPr>
          <p:cNvPr id="165" name="Google Shape;165;p25"/>
          <p:cNvSpPr txBox="1"/>
          <p:nvPr/>
        </p:nvSpPr>
        <p:spPr>
          <a:xfrm rot="5400000">
            <a:off x="-571525" y="3695550"/>
            <a:ext cx="17523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r>
              <a:rPr lang="en" sz="7900">
                <a:solidFill>
                  <a:schemeClr val="accent3"/>
                </a:solidFill>
                <a:latin typeface="Bebas Neue"/>
                <a:ea typeface="Bebas Neue"/>
                <a:cs typeface="Bebas Neue"/>
                <a:sym typeface="Bebas Neue"/>
              </a:rPr>
              <a:t>)</a:t>
            </a:r>
            <a:endParaRPr/>
          </a:p>
        </p:txBody>
      </p:sp>
      <p:sp>
        <p:nvSpPr>
          <p:cNvPr id="166" name="Google Shape;166;p25"/>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67" name="Google Shape;167;p25"/>
          <p:cNvSpPr/>
          <p:nvPr/>
        </p:nvSpPr>
        <p:spPr>
          <a:xfrm>
            <a:off x="719509" y="1393266"/>
            <a:ext cx="7704000" cy="2964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5"/>
          <p:cNvSpPr txBox="1"/>
          <p:nvPr>
            <p:ph type="title"/>
          </p:nvPr>
        </p:nvSpPr>
        <p:spPr>
          <a:xfrm>
            <a:off x="872400" y="2645013"/>
            <a:ext cx="2336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9" name="Google Shape;169;p25"/>
          <p:cNvSpPr txBox="1"/>
          <p:nvPr>
            <p:ph idx="1" type="subTitle"/>
          </p:nvPr>
        </p:nvSpPr>
        <p:spPr>
          <a:xfrm>
            <a:off x="872400" y="3094224"/>
            <a:ext cx="2336400" cy="90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accent2"/>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70" name="Google Shape;170;p25"/>
          <p:cNvSpPr txBox="1"/>
          <p:nvPr>
            <p:ph idx="2" type="title"/>
          </p:nvPr>
        </p:nvSpPr>
        <p:spPr>
          <a:xfrm>
            <a:off x="3403800" y="2645013"/>
            <a:ext cx="2336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1" name="Google Shape;171;p25"/>
          <p:cNvSpPr txBox="1"/>
          <p:nvPr>
            <p:ph idx="3" type="subTitle"/>
          </p:nvPr>
        </p:nvSpPr>
        <p:spPr>
          <a:xfrm>
            <a:off x="3403800" y="3094224"/>
            <a:ext cx="2336400" cy="90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accent2"/>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72" name="Google Shape;172;p25"/>
          <p:cNvSpPr txBox="1"/>
          <p:nvPr>
            <p:ph idx="4" type="title"/>
          </p:nvPr>
        </p:nvSpPr>
        <p:spPr>
          <a:xfrm>
            <a:off x="5935200" y="2645013"/>
            <a:ext cx="2336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3" name="Google Shape;173;p25"/>
          <p:cNvSpPr txBox="1"/>
          <p:nvPr>
            <p:ph idx="5" type="subTitle"/>
          </p:nvPr>
        </p:nvSpPr>
        <p:spPr>
          <a:xfrm>
            <a:off x="5935200" y="3094224"/>
            <a:ext cx="2336400" cy="90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accent2"/>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74" name="Google Shape;174;p25"/>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bg>
      <p:bgPr>
        <a:solidFill>
          <a:schemeClr val="dk1"/>
        </a:solidFill>
      </p:bgPr>
    </p:bg>
    <p:spTree>
      <p:nvGrpSpPr>
        <p:cNvPr id="175" name="Shape 175"/>
        <p:cNvGrpSpPr/>
        <p:nvPr/>
      </p:nvGrpSpPr>
      <p:grpSpPr>
        <a:xfrm>
          <a:off x="0" y="0"/>
          <a:ext cx="0" cy="0"/>
          <a:chOff x="0" y="0"/>
          <a:chExt cx="0" cy="0"/>
        </a:xfrm>
      </p:grpSpPr>
      <p:sp>
        <p:nvSpPr>
          <p:cNvPr id="176" name="Google Shape;176;p26"/>
          <p:cNvSpPr txBox="1"/>
          <p:nvPr/>
        </p:nvSpPr>
        <p:spPr>
          <a:xfrm>
            <a:off x="11400" y="41045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77" name="Google Shape;177;p26"/>
          <p:cNvSpPr txBox="1"/>
          <p:nvPr/>
        </p:nvSpPr>
        <p:spPr>
          <a:xfrm>
            <a:off x="11400" y="27761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78" name="Google Shape;178;p26"/>
          <p:cNvSpPr txBox="1"/>
          <p:nvPr>
            <p:ph type="title"/>
          </p:nvPr>
        </p:nvSpPr>
        <p:spPr>
          <a:xfrm>
            <a:off x="722675" y="2160687"/>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500"/>
              <a:buNone/>
              <a:defRPr sz="2500">
                <a:solidFill>
                  <a:schemeClr val="accent2"/>
                </a:solidFill>
              </a:defRPr>
            </a:lvl1pPr>
            <a:lvl2pPr lvl="1" rtl="0" algn="ctr">
              <a:spcBef>
                <a:spcPts val="0"/>
              </a:spcBef>
              <a:spcAft>
                <a:spcPts val="0"/>
              </a:spcAft>
              <a:buClr>
                <a:schemeClr val="accent2"/>
              </a:buClr>
              <a:buSzPts val="2500"/>
              <a:buNone/>
              <a:defRPr sz="2500">
                <a:solidFill>
                  <a:schemeClr val="accent2"/>
                </a:solidFill>
              </a:defRPr>
            </a:lvl2pPr>
            <a:lvl3pPr lvl="2" rtl="0" algn="ctr">
              <a:spcBef>
                <a:spcPts val="0"/>
              </a:spcBef>
              <a:spcAft>
                <a:spcPts val="0"/>
              </a:spcAft>
              <a:buClr>
                <a:schemeClr val="accent2"/>
              </a:buClr>
              <a:buSzPts val="2500"/>
              <a:buNone/>
              <a:defRPr sz="2500">
                <a:solidFill>
                  <a:schemeClr val="accent2"/>
                </a:solidFill>
              </a:defRPr>
            </a:lvl3pPr>
            <a:lvl4pPr lvl="3" rtl="0" algn="ctr">
              <a:spcBef>
                <a:spcPts val="0"/>
              </a:spcBef>
              <a:spcAft>
                <a:spcPts val="0"/>
              </a:spcAft>
              <a:buClr>
                <a:schemeClr val="accent2"/>
              </a:buClr>
              <a:buSzPts val="2500"/>
              <a:buNone/>
              <a:defRPr sz="2500">
                <a:solidFill>
                  <a:schemeClr val="accent2"/>
                </a:solidFill>
              </a:defRPr>
            </a:lvl4pPr>
            <a:lvl5pPr lvl="4" rtl="0" algn="ctr">
              <a:spcBef>
                <a:spcPts val="0"/>
              </a:spcBef>
              <a:spcAft>
                <a:spcPts val="0"/>
              </a:spcAft>
              <a:buClr>
                <a:schemeClr val="accent2"/>
              </a:buClr>
              <a:buSzPts val="2500"/>
              <a:buNone/>
              <a:defRPr sz="2500">
                <a:solidFill>
                  <a:schemeClr val="accent2"/>
                </a:solidFill>
              </a:defRPr>
            </a:lvl5pPr>
            <a:lvl6pPr lvl="5" rtl="0" algn="ctr">
              <a:spcBef>
                <a:spcPts val="0"/>
              </a:spcBef>
              <a:spcAft>
                <a:spcPts val="0"/>
              </a:spcAft>
              <a:buClr>
                <a:schemeClr val="accent2"/>
              </a:buClr>
              <a:buSzPts val="2500"/>
              <a:buNone/>
              <a:defRPr sz="2500">
                <a:solidFill>
                  <a:schemeClr val="accent2"/>
                </a:solidFill>
              </a:defRPr>
            </a:lvl6pPr>
            <a:lvl7pPr lvl="6" rtl="0" algn="ctr">
              <a:spcBef>
                <a:spcPts val="0"/>
              </a:spcBef>
              <a:spcAft>
                <a:spcPts val="0"/>
              </a:spcAft>
              <a:buClr>
                <a:schemeClr val="accent2"/>
              </a:buClr>
              <a:buSzPts val="2500"/>
              <a:buNone/>
              <a:defRPr sz="2500">
                <a:solidFill>
                  <a:schemeClr val="accent2"/>
                </a:solidFill>
              </a:defRPr>
            </a:lvl7pPr>
            <a:lvl8pPr lvl="7" rtl="0" algn="ctr">
              <a:spcBef>
                <a:spcPts val="0"/>
              </a:spcBef>
              <a:spcAft>
                <a:spcPts val="0"/>
              </a:spcAft>
              <a:buClr>
                <a:schemeClr val="accent2"/>
              </a:buClr>
              <a:buSzPts val="2500"/>
              <a:buNone/>
              <a:defRPr sz="2500">
                <a:solidFill>
                  <a:schemeClr val="accent2"/>
                </a:solidFill>
              </a:defRPr>
            </a:lvl8pPr>
            <a:lvl9pPr lvl="8" rtl="0" algn="ctr">
              <a:spcBef>
                <a:spcPts val="0"/>
              </a:spcBef>
              <a:spcAft>
                <a:spcPts val="0"/>
              </a:spcAft>
              <a:buClr>
                <a:schemeClr val="accent2"/>
              </a:buClr>
              <a:buSzPts val="2500"/>
              <a:buNone/>
              <a:defRPr sz="2500">
                <a:solidFill>
                  <a:schemeClr val="accent2"/>
                </a:solidFill>
              </a:defRPr>
            </a:lvl9pPr>
          </a:lstStyle>
          <a:p/>
        </p:txBody>
      </p:sp>
      <p:sp>
        <p:nvSpPr>
          <p:cNvPr id="179" name="Google Shape;179;p26"/>
          <p:cNvSpPr txBox="1"/>
          <p:nvPr>
            <p:ph idx="1" type="subTitle"/>
          </p:nvPr>
        </p:nvSpPr>
        <p:spPr>
          <a:xfrm>
            <a:off x="722675" y="2781254"/>
            <a:ext cx="2336400" cy="63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sz="1400">
                <a:solidFill>
                  <a:schemeClr val="accent2"/>
                </a:solidFill>
              </a:defRPr>
            </a:lvl1pPr>
            <a:lvl2pPr lvl="1" rtl="0" algn="ctr">
              <a:lnSpc>
                <a:spcPct val="100000"/>
              </a:lnSpc>
              <a:spcBef>
                <a:spcPts val="0"/>
              </a:spcBef>
              <a:spcAft>
                <a:spcPts val="0"/>
              </a:spcAft>
              <a:buClr>
                <a:schemeClr val="accent2"/>
              </a:buClr>
              <a:buSzPts val="1400"/>
              <a:buNone/>
              <a:defRPr>
                <a:solidFill>
                  <a:schemeClr val="accent2"/>
                </a:solidFill>
              </a:defRPr>
            </a:lvl2pPr>
            <a:lvl3pPr lvl="2" rtl="0" algn="ctr">
              <a:lnSpc>
                <a:spcPct val="100000"/>
              </a:lnSpc>
              <a:spcBef>
                <a:spcPts val="0"/>
              </a:spcBef>
              <a:spcAft>
                <a:spcPts val="0"/>
              </a:spcAft>
              <a:buClr>
                <a:schemeClr val="accent2"/>
              </a:buClr>
              <a:buSzPts val="1400"/>
              <a:buNone/>
              <a:defRPr>
                <a:solidFill>
                  <a:schemeClr val="accent2"/>
                </a:solidFill>
              </a:defRPr>
            </a:lvl3pPr>
            <a:lvl4pPr lvl="3" rtl="0" algn="ctr">
              <a:lnSpc>
                <a:spcPct val="100000"/>
              </a:lnSpc>
              <a:spcBef>
                <a:spcPts val="0"/>
              </a:spcBef>
              <a:spcAft>
                <a:spcPts val="0"/>
              </a:spcAft>
              <a:buClr>
                <a:schemeClr val="accent2"/>
              </a:buClr>
              <a:buSzPts val="1400"/>
              <a:buNone/>
              <a:defRPr>
                <a:solidFill>
                  <a:schemeClr val="accent2"/>
                </a:solidFill>
              </a:defRPr>
            </a:lvl4pPr>
            <a:lvl5pPr lvl="4" rtl="0" algn="ctr">
              <a:lnSpc>
                <a:spcPct val="100000"/>
              </a:lnSpc>
              <a:spcBef>
                <a:spcPts val="0"/>
              </a:spcBef>
              <a:spcAft>
                <a:spcPts val="0"/>
              </a:spcAft>
              <a:buClr>
                <a:schemeClr val="accent2"/>
              </a:buClr>
              <a:buSzPts val="1400"/>
              <a:buNone/>
              <a:defRPr>
                <a:solidFill>
                  <a:schemeClr val="accent2"/>
                </a:solidFill>
              </a:defRPr>
            </a:lvl5pPr>
            <a:lvl6pPr lvl="5" rtl="0" algn="ctr">
              <a:lnSpc>
                <a:spcPct val="100000"/>
              </a:lnSpc>
              <a:spcBef>
                <a:spcPts val="0"/>
              </a:spcBef>
              <a:spcAft>
                <a:spcPts val="0"/>
              </a:spcAft>
              <a:buClr>
                <a:schemeClr val="accent2"/>
              </a:buClr>
              <a:buSzPts val="1400"/>
              <a:buNone/>
              <a:defRPr>
                <a:solidFill>
                  <a:schemeClr val="accent2"/>
                </a:solidFill>
              </a:defRPr>
            </a:lvl6pPr>
            <a:lvl7pPr lvl="6" rtl="0" algn="ctr">
              <a:lnSpc>
                <a:spcPct val="100000"/>
              </a:lnSpc>
              <a:spcBef>
                <a:spcPts val="0"/>
              </a:spcBef>
              <a:spcAft>
                <a:spcPts val="0"/>
              </a:spcAft>
              <a:buClr>
                <a:schemeClr val="accent2"/>
              </a:buClr>
              <a:buSzPts val="1400"/>
              <a:buNone/>
              <a:defRPr>
                <a:solidFill>
                  <a:schemeClr val="accent2"/>
                </a:solidFill>
              </a:defRPr>
            </a:lvl7pPr>
            <a:lvl8pPr lvl="7" rtl="0" algn="ctr">
              <a:lnSpc>
                <a:spcPct val="100000"/>
              </a:lnSpc>
              <a:spcBef>
                <a:spcPts val="0"/>
              </a:spcBef>
              <a:spcAft>
                <a:spcPts val="0"/>
              </a:spcAft>
              <a:buClr>
                <a:schemeClr val="accent2"/>
              </a:buClr>
              <a:buSzPts val="1400"/>
              <a:buNone/>
              <a:defRPr>
                <a:solidFill>
                  <a:schemeClr val="accent2"/>
                </a:solidFill>
              </a:defRPr>
            </a:lvl8pPr>
            <a:lvl9pPr lvl="8" rtl="0" algn="ctr">
              <a:lnSpc>
                <a:spcPct val="100000"/>
              </a:lnSpc>
              <a:spcBef>
                <a:spcPts val="0"/>
              </a:spcBef>
              <a:spcAft>
                <a:spcPts val="0"/>
              </a:spcAft>
              <a:buClr>
                <a:schemeClr val="accent2"/>
              </a:buClr>
              <a:buSzPts val="1400"/>
              <a:buNone/>
              <a:defRPr>
                <a:solidFill>
                  <a:schemeClr val="accent2"/>
                </a:solidFill>
              </a:defRPr>
            </a:lvl9pPr>
          </a:lstStyle>
          <a:p/>
        </p:txBody>
      </p:sp>
      <p:sp>
        <p:nvSpPr>
          <p:cNvPr id="180" name="Google Shape;180;p26"/>
          <p:cNvSpPr txBox="1"/>
          <p:nvPr>
            <p:ph idx="2" type="title"/>
          </p:nvPr>
        </p:nvSpPr>
        <p:spPr>
          <a:xfrm>
            <a:off x="3406475" y="2160687"/>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500"/>
              <a:buNone/>
              <a:defRPr sz="2500">
                <a:solidFill>
                  <a:schemeClr val="accent2"/>
                </a:solidFill>
              </a:defRPr>
            </a:lvl1pPr>
            <a:lvl2pPr lvl="1" rtl="0" algn="ctr">
              <a:spcBef>
                <a:spcPts val="0"/>
              </a:spcBef>
              <a:spcAft>
                <a:spcPts val="0"/>
              </a:spcAft>
              <a:buClr>
                <a:schemeClr val="accent2"/>
              </a:buClr>
              <a:buSzPts val="2500"/>
              <a:buNone/>
              <a:defRPr sz="2500">
                <a:solidFill>
                  <a:schemeClr val="accent2"/>
                </a:solidFill>
              </a:defRPr>
            </a:lvl2pPr>
            <a:lvl3pPr lvl="2" rtl="0" algn="ctr">
              <a:spcBef>
                <a:spcPts val="0"/>
              </a:spcBef>
              <a:spcAft>
                <a:spcPts val="0"/>
              </a:spcAft>
              <a:buClr>
                <a:schemeClr val="accent2"/>
              </a:buClr>
              <a:buSzPts val="2500"/>
              <a:buNone/>
              <a:defRPr sz="2500">
                <a:solidFill>
                  <a:schemeClr val="accent2"/>
                </a:solidFill>
              </a:defRPr>
            </a:lvl3pPr>
            <a:lvl4pPr lvl="3" rtl="0" algn="ctr">
              <a:spcBef>
                <a:spcPts val="0"/>
              </a:spcBef>
              <a:spcAft>
                <a:spcPts val="0"/>
              </a:spcAft>
              <a:buClr>
                <a:schemeClr val="accent2"/>
              </a:buClr>
              <a:buSzPts val="2500"/>
              <a:buNone/>
              <a:defRPr sz="2500">
                <a:solidFill>
                  <a:schemeClr val="accent2"/>
                </a:solidFill>
              </a:defRPr>
            </a:lvl4pPr>
            <a:lvl5pPr lvl="4" rtl="0" algn="ctr">
              <a:spcBef>
                <a:spcPts val="0"/>
              </a:spcBef>
              <a:spcAft>
                <a:spcPts val="0"/>
              </a:spcAft>
              <a:buClr>
                <a:schemeClr val="accent2"/>
              </a:buClr>
              <a:buSzPts val="2500"/>
              <a:buNone/>
              <a:defRPr sz="2500">
                <a:solidFill>
                  <a:schemeClr val="accent2"/>
                </a:solidFill>
              </a:defRPr>
            </a:lvl5pPr>
            <a:lvl6pPr lvl="5" rtl="0" algn="ctr">
              <a:spcBef>
                <a:spcPts val="0"/>
              </a:spcBef>
              <a:spcAft>
                <a:spcPts val="0"/>
              </a:spcAft>
              <a:buClr>
                <a:schemeClr val="accent2"/>
              </a:buClr>
              <a:buSzPts val="2500"/>
              <a:buNone/>
              <a:defRPr sz="2500">
                <a:solidFill>
                  <a:schemeClr val="accent2"/>
                </a:solidFill>
              </a:defRPr>
            </a:lvl6pPr>
            <a:lvl7pPr lvl="6" rtl="0" algn="ctr">
              <a:spcBef>
                <a:spcPts val="0"/>
              </a:spcBef>
              <a:spcAft>
                <a:spcPts val="0"/>
              </a:spcAft>
              <a:buClr>
                <a:schemeClr val="accent2"/>
              </a:buClr>
              <a:buSzPts val="2500"/>
              <a:buNone/>
              <a:defRPr sz="2500">
                <a:solidFill>
                  <a:schemeClr val="accent2"/>
                </a:solidFill>
              </a:defRPr>
            </a:lvl7pPr>
            <a:lvl8pPr lvl="7" rtl="0" algn="ctr">
              <a:spcBef>
                <a:spcPts val="0"/>
              </a:spcBef>
              <a:spcAft>
                <a:spcPts val="0"/>
              </a:spcAft>
              <a:buClr>
                <a:schemeClr val="accent2"/>
              </a:buClr>
              <a:buSzPts val="2500"/>
              <a:buNone/>
              <a:defRPr sz="2500">
                <a:solidFill>
                  <a:schemeClr val="accent2"/>
                </a:solidFill>
              </a:defRPr>
            </a:lvl8pPr>
            <a:lvl9pPr lvl="8" rtl="0" algn="ctr">
              <a:spcBef>
                <a:spcPts val="0"/>
              </a:spcBef>
              <a:spcAft>
                <a:spcPts val="0"/>
              </a:spcAft>
              <a:buClr>
                <a:schemeClr val="accent2"/>
              </a:buClr>
              <a:buSzPts val="2500"/>
              <a:buNone/>
              <a:defRPr sz="2500">
                <a:solidFill>
                  <a:schemeClr val="accent2"/>
                </a:solidFill>
              </a:defRPr>
            </a:lvl9pPr>
          </a:lstStyle>
          <a:p/>
        </p:txBody>
      </p:sp>
      <p:sp>
        <p:nvSpPr>
          <p:cNvPr id="181" name="Google Shape;181;p26"/>
          <p:cNvSpPr txBox="1"/>
          <p:nvPr>
            <p:ph idx="3" type="subTitle"/>
          </p:nvPr>
        </p:nvSpPr>
        <p:spPr>
          <a:xfrm>
            <a:off x="3406475" y="2781254"/>
            <a:ext cx="2336400" cy="63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sz="1400">
                <a:solidFill>
                  <a:schemeClr val="accent2"/>
                </a:solidFill>
              </a:defRPr>
            </a:lvl1pPr>
            <a:lvl2pPr lvl="1" rtl="0" algn="ctr">
              <a:lnSpc>
                <a:spcPct val="100000"/>
              </a:lnSpc>
              <a:spcBef>
                <a:spcPts val="0"/>
              </a:spcBef>
              <a:spcAft>
                <a:spcPts val="0"/>
              </a:spcAft>
              <a:buClr>
                <a:schemeClr val="accent2"/>
              </a:buClr>
              <a:buSzPts val="1400"/>
              <a:buNone/>
              <a:defRPr>
                <a:solidFill>
                  <a:schemeClr val="accent2"/>
                </a:solidFill>
              </a:defRPr>
            </a:lvl2pPr>
            <a:lvl3pPr lvl="2" rtl="0" algn="ctr">
              <a:lnSpc>
                <a:spcPct val="100000"/>
              </a:lnSpc>
              <a:spcBef>
                <a:spcPts val="0"/>
              </a:spcBef>
              <a:spcAft>
                <a:spcPts val="0"/>
              </a:spcAft>
              <a:buClr>
                <a:schemeClr val="accent2"/>
              </a:buClr>
              <a:buSzPts val="1400"/>
              <a:buNone/>
              <a:defRPr>
                <a:solidFill>
                  <a:schemeClr val="accent2"/>
                </a:solidFill>
              </a:defRPr>
            </a:lvl3pPr>
            <a:lvl4pPr lvl="3" rtl="0" algn="ctr">
              <a:lnSpc>
                <a:spcPct val="100000"/>
              </a:lnSpc>
              <a:spcBef>
                <a:spcPts val="0"/>
              </a:spcBef>
              <a:spcAft>
                <a:spcPts val="0"/>
              </a:spcAft>
              <a:buClr>
                <a:schemeClr val="accent2"/>
              </a:buClr>
              <a:buSzPts val="1400"/>
              <a:buNone/>
              <a:defRPr>
                <a:solidFill>
                  <a:schemeClr val="accent2"/>
                </a:solidFill>
              </a:defRPr>
            </a:lvl4pPr>
            <a:lvl5pPr lvl="4" rtl="0" algn="ctr">
              <a:lnSpc>
                <a:spcPct val="100000"/>
              </a:lnSpc>
              <a:spcBef>
                <a:spcPts val="0"/>
              </a:spcBef>
              <a:spcAft>
                <a:spcPts val="0"/>
              </a:spcAft>
              <a:buClr>
                <a:schemeClr val="accent2"/>
              </a:buClr>
              <a:buSzPts val="1400"/>
              <a:buNone/>
              <a:defRPr>
                <a:solidFill>
                  <a:schemeClr val="accent2"/>
                </a:solidFill>
              </a:defRPr>
            </a:lvl5pPr>
            <a:lvl6pPr lvl="5" rtl="0" algn="ctr">
              <a:lnSpc>
                <a:spcPct val="100000"/>
              </a:lnSpc>
              <a:spcBef>
                <a:spcPts val="0"/>
              </a:spcBef>
              <a:spcAft>
                <a:spcPts val="0"/>
              </a:spcAft>
              <a:buClr>
                <a:schemeClr val="accent2"/>
              </a:buClr>
              <a:buSzPts val="1400"/>
              <a:buNone/>
              <a:defRPr>
                <a:solidFill>
                  <a:schemeClr val="accent2"/>
                </a:solidFill>
              </a:defRPr>
            </a:lvl6pPr>
            <a:lvl7pPr lvl="6" rtl="0" algn="ctr">
              <a:lnSpc>
                <a:spcPct val="100000"/>
              </a:lnSpc>
              <a:spcBef>
                <a:spcPts val="0"/>
              </a:spcBef>
              <a:spcAft>
                <a:spcPts val="0"/>
              </a:spcAft>
              <a:buClr>
                <a:schemeClr val="accent2"/>
              </a:buClr>
              <a:buSzPts val="1400"/>
              <a:buNone/>
              <a:defRPr>
                <a:solidFill>
                  <a:schemeClr val="accent2"/>
                </a:solidFill>
              </a:defRPr>
            </a:lvl7pPr>
            <a:lvl8pPr lvl="7" rtl="0" algn="ctr">
              <a:lnSpc>
                <a:spcPct val="100000"/>
              </a:lnSpc>
              <a:spcBef>
                <a:spcPts val="0"/>
              </a:spcBef>
              <a:spcAft>
                <a:spcPts val="0"/>
              </a:spcAft>
              <a:buClr>
                <a:schemeClr val="accent2"/>
              </a:buClr>
              <a:buSzPts val="1400"/>
              <a:buNone/>
              <a:defRPr>
                <a:solidFill>
                  <a:schemeClr val="accent2"/>
                </a:solidFill>
              </a:defRPr>
            </a:lvl8pPr>
            <a:lvl9pPr lvl="8" rtl="0" algn="ctr">
              <a:lnSpc>
                <a:spcPct val="100000"/>
              </a:lnSpc>
              <a:spcBef>
                <a:spcPts val="0"/>
              </a:spcBef>
              <a:spcAft>
                <a:spcPts val="0"/>
              </a:spcAft>
              <a:buClr>
                <a:schemeClr val="accent2"/>
              </a:buClr>
              <a:buSzPts val="1400"/>
              <a:buNone/>
              <a:defRPr>
                <a:solidFill>
                  <a:schemeClr val="accent2"/>
                </a:solidFill>
              </a:defRPr>
            </a:lvl9pPr>
          </a:lstStyle>
          <a:p/>
        </p:txBody>
      </p:sp>
      <p:sp>
        <p:nvSpPr>
          <p:cNvPr id="182" name="Google Shape;182;p26"/>
          <p:cNvSpPr txBox="1"/>
          <p:nvPr>
            <p:ph idx="4" type="title"/>
          </p:nvPr>
        </p:nvSpPr>
        <p:spPr>
          <a:xfrm>
            <a:off x="6090275" y="2160687"/>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500"/>
              <a:buNone/>
              <a:defRPr sz="2500">
                <a:solidFill>
                  <a:schemeClr val="accent2"/>
                </a:solidFill>
              </a:defRPr>
            </a:lvl1pPr>
            <a:lvl2pPr lvl="1" rtl="0" algn="ctr">
              <a:spcBef>
                <a:spcPts val="0"/>
              </a:spcBef>
              <a:spcAft>
                <a:spcPts val="0"/>
              </a:spcAft>
              <a:buClr>
                <a:schemeClr val="accent2"/>
              </a:buClr>
              <a:buSzPts val="2500"/>
              <a:buNone/>
              <a:defRPr sz="2500">
                <a:solidFill>
                  <a:schemeClr val="accent2"/>
                </a:solidFill>
              </a:defRPr>
            </a:lvl2pPr>
            <a:lvl3pPr lvl="2" rtl="0" algn="ctr">
              <a:spcBef>
                <a:spcPts val="0"/>
              </a:spcBef>
              <a:spcAft>
                <a:spcPts val="0"/>
              </a:spcAft>
              <a:buClr>
                <a:schemeClr val="accent2"/>
              </a:buClr>
              <a:buSzPts val="2500"/>
              <a:buNone/>
              <a:defRPr sz="2500">
                <a:solidFill>
                  <a:schemeClr val="accent2"/>
                </a:solidFill>
              </a:defRPr>
            </a:lvl3pPr>
            <a:lvl4pPr lvl="3" rtl="0" algn="ctr">
              <a:spcBef>
                <a:spcPts val="0"/>
              </a:spcBef>
              <a:spcAft>
                <a:spcPts val="0"/>
              </a:spcAft>
              <a:buClr>
                <a:schemeClr val="accent2"/>
              </a:buClr>
              <a:buSzPts val="2500"/>
              <a:buNone/>
              <a:defRPr sz="2500">
                <a:solidFill>
                  <a:schemeClr val="accent2"/>
                </a:solidFill>
              </a:defRPr>
            </a:lvl4pPr>
            <a:lvl5pPr lvl="4" rtl="0" algn="ctr">
              <a:spcBef>
                <a:spcPts val="0"/>
              </a:spcBef>
              <a:spcAft>
                <a:spcPts val="0"/>
              </a:spcAft>
              <a:buClr>
                <a:schemeClr val="accent2"/>
              </a:buClr>
              <a:buSzPts val="2500"/>
              <a:buNone/>
              <a:defRPr sz="2500">
                <a:solidFill>
                  <a:schemeClr val="accent2"/>
                </a:solidFill>
              </a:defRPr>
            </a:lvl5pPr>
            <a:lvl6pPr lvl="5" rtl="0" algn="ctr">
              <a:spcBef>
                <a:spcPts val="0"/>
              </a:spcBef>
              <a:spcAft>
                <a:spcPts val="0"/>
              </a:spcAft>
              <a:buClr>
                <a:schemeClr val="accent2"/>
              </a:buClr>
              <a:buSzPts val="2500"/>
              <a:buNone/>
              <a:defRPr sz="2500">
                <a:solidFill>
                  <a:schemeClr val="accent2"/>
                </a:solidFill>
              </a:defRPr>
            </a:lvl6pPr>
            <a:lvl7pPr lvl="6" rtl="0" algn="ctr">
              <a:spcBef>
                <a:spcPts val="0"/>
              </a:spcBef>
              <a:spcAft>
                <a:spcPts val="0"/>
              </a:spcAft>
              <a:buClr>
                <a:schemeClr val="accent2"/>
              </a:buClr>
              <a:buSzPts val="2500"/>
              <a:buNone/>
              <a:defRPr sz="2500">
                <a:solidFill>
                  <a:schemeClr val="accent2"/>
                </a:solidFill>
              </a:defRPr>
            </a:lvl7pPr>
            <a:lvl8pPr lvl="7" rtl="0" algn="ctr">
              <a:spcBef>
                <a:spcPts val="0"/>
              </a:spcBef>
              <a:spcAft>
                <a:spcPts val="0"/>
              </a:spcAft>
              <a:buClr>
                <a:schemeClr val="accent2"/>
              </a:buClr>
              <a:buSzPts val="2500"/>
              <a:buNone/>
              <a:defRPr sz="2500">
                <a:solidFill>
                  <a:schemeClr val="accent2"/>
                </a:solidFill>
              </a:defRPr>
            </a:lvl8pPr>
            <a:lvl9pPr lvl="8" rtl="0" algn="ctr">
              <a:spcBef>
                <a:spcPts val="0"/>
              </a:spcBef>
              <a:spcAft>
                <a:spcPts val="0"/>
              </a:spcAft>
              <a:buClr>
                <a:schemeClr val="accent2"/>
              </a:buClr>
              <a:buSzPts val="2500"/>
              <a:buNone/>
              <a:defRPr sz="2500">
                <a:solidFill>
                  <a:schemeClr val="accent2"/>
                </a:solidFill>
              </a:defRPr>
            </a:lvl9pPr>
          </a:lstStyle>
          <a:p/>
        </p:txBody>
      </p:sp>
      <p:sp>
        <p:nvSpPr>
          <p:cNvPr id="183" name="Google Shape;183;p26"/>
          <p:cNvSpPr txBox="1"/>
          <p:nvPr>
            <p:ph idx="5" type="subTitle"/>
          </p:nvPr>
        </p:nvSpPr>
        <p:spPr>
          <a:xfrm>
            <a:off x="6090275" y="2781254"/>
            <a:ext cx="2336400" cy="63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sz="1400">
                <a:solidFill>
                  <a:schemeClr val="accent2"/>
                </a:solidFill>
              </a:defRPr>
            </a:lvl1pPr>
            <a:lvl2pPr lvl="1" rtl="0" algn="ctr">
              <a:lnSpc>
                <a:spcPct val="100000"/>
              </a:lnSpc>
              <a:spcBef>
                <a:spcPts val="0"/>
              </a:spcBef>
              <a:spcAft>
                <a:spcPts val="0"/>
              </a:spcAft>
              <a:buClr>
                <a:schemeClr val="accent2"/>
              </a:buClr>
              <a:buSzPts val="1400"/>
              <a:buNone/>
              <a:defRPr>
                <a:solidFill>
                  <a:schemeClr val="accent2"/>
                </a:solidFill>
              </a:defRPr>
            </a:lvl2pPr>
            <a:lvl3pPr lvl="2" rtl="0" algn="ctr">
              <a:lnSpc>
                <a:spcPct val="100000"/>
              </a:lnSpc>
              <a:spcBef>
                <a:spcPts val="0"/>
              </a:spcBef>
              <a:spcAft>
                <a:spcPts val="0"/>
              </a:spcAft>
              <a:buClr>
                <a:schemeClr val="accent2"/>
              </a:buClr>
              <a:buSzPts val="1400"/>
              <a:buNone/>
              <a:defRPr>
                <a:solidFill>
                  <a:schemeClr val="accent2"/>
                </a:solidFill>
              </a:defRPr>
            </a:lvl3pPr>
            <a:lvl4pPr lvl="3" rtl="0" algn="ctr">
              <a:lnSpc>
                <a:spcPct val="100000"/>
              </a:lnSpc>
              <a:spcBef>
                <a:spcPts val="0"/>
              </a:spcBef>
              <a:spcAft>
                <a:spcPts val="0"/>
              </a:spcAft>
              <a:buClr>
                <a:schemeClr val="accent2"/>
              </a:buClr>
              <a:buSzPts val="1400"/>
              <a:buNone/>
              <a:defRPr>
                <a:solidFill>
                  <a:schemeClr val="accent2"/>
                </a:solidFill>
              </a:defRPr>
            </a:lvl4pPr>
            <a:lvl5pPr lvl="4" rtl="0" algn="ctr">
              <a:lnSpc>
                <a:spcPct val="100000"/>
              </a:lnSpc>
              <a:spcBef>
                <a:spcPts val="0"/>
              </a:spcBef>
              <a:spcAft>
                <a:spcPts val="0"/>
              </a:spcAft>
              <a:buClr>
                <a:schemeClr val="accent2"/>
              </a:buClr>
              <a:buSzPts val="1400"/>
              <a:buNone/>
              <a:defRPr>
                <a:solidFill>
                  <a:schemeClr val="accent2"/>
                </a:solidFill>
              </a:defRPr>
            </a:lvl5pPr>
            <a:lvl6pPr lvl="5" rtl="0" algn="ctr">
              <a:lnSpc>
                <a:spcPct val="100000"/>
              </a:lnSpc>
              <a:spcBef>
                <a:spcPts val="0"/>
              </a:spcBef>
              <a:spcAft>
                <a:spcPts val="0"/>
              </a:spcAft>
              <a:buClr>
                <a:schemeClr val="accent2"/>
              </a:buClr>
              <a:buSzPts val="1400"/>
              <a:buNone/>
              <a:defRPr>
                <a:solidFill>
                  <a:schemeClr val="accent2"/>
                </a:solidFill>
              </a:defRPr>
            </a:lvl6pPr>
            <a:lvl7pPr lvl="6" rtl="0" algn="ctr">
              <a:lnSpc>
                <a:spcPct val="100000"/>
              </a:lnSpc>
              <a:spcBef>
                <a:spcPts val="0"/>
              </a:spcBef>
              <a:spcAft>
                <a:spcPts val="0"/>
              </a:spcAft>
              <a:buClr>
                <a:schemeClr val="accent2"/>
              </a:buClr>
              <a:buSzPts val="1400"/>
              <a:buNone/>
              <a:defRPr>
                <a:solidFill>
                  <a:schemeClr val="accent2"/>
                </a:solidFill>
              </a:defRPr>
            </a:lvl7pPr>
            <a:lvl8pPr lvl="7" rtl="0" algn="ctr">
              <a:lnSpc>
                <a:spcPct val="100000"/>
              </a:lnSpc>
              <a:spcBef>
                <a:spcPts val="0"/>
              </a:spcBef>
              <a:spcAft>
                <a:spcPts val="0"/>
              </a:spcAft>
              <a:buClr>
                <a:schemeClr val="accent2"/>
              </a:buClr>
              <a:buSzPts val="1400"/>
              <a:buNone/>
              <a:defRPr>
                <a:solidFill>
                  <a:schemeClr val="accent2"/>
                </a:solidFill>
              </a:defRPr>
            </a:lvl8pPr>
            <a:lvl9pPr lvl="8" rtl="0" algn="ctr">
              <a:lnSpc>
                <a:spcPct val="100000"/>
              </a:lnSpc>
              <a:spcBef>
                <a:spcPts val="0"/>
              </a:spcBef>
              <a:spcAft>
                <a:spcPts val="0"/>
              </a:spcAft>
              <a:buClr>
                <a:schemeClr val="accent2"/>
              </a:buClr>
              <a:buSzPts val="1400"/>
              <a:buNone/>
              <a:defRPr>
                <a:solidFill>
                  <a:schemeClr val="accent2"/>
                </a:solidFill>
              </a:defRPr>
            </a:lvl9pPr>
          </a:lstStyle>
          <a:p/>
        </p:txBody>
      </p:sp>
      <p:sp>
        <p:nvSpPr>
          <p:cNvPr id="184" name="Google Shape;184;p26"/>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5" name="Google Shape;185;p26"/>
          <p:cNvSpPr txBox="1"/>
          <p:nvPr>
            <p:ph idx="7" type="title"/>
          </p:nvPr>
        </p:nvSpPr>
        <p:spPr>
          <a:xfrm>
            <a:off x="722675" y="3508938"/>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500"/>
              <a:buNone/>
              <a:defRPr sz="2500">
                <a:solidFill>
                  <a:schemeClr val="accent1"/>
                </a:solidFill>
              </a:defRPr>
            </a:lvl1pPr>
            <a:lvl2pPr lvl="1" rtl="0" algn="ctr">
              <a:spcBef>
                <a:spcPts val="0"/>
              </a:spcBef>
              <a:spcAft>
                <a:spcPts val="0"/>
              </a:spcAft>
              <a:buClr>
                <a:schemeClr val="accent1"/>
              </a:buClr>
              <a:buSzPts val="2500"/>
              <a:buNone/>
              <a:defRPr sz="2500">
                <a:solidFill>
                  <a:schemeClr val="accent1"/>
                </a:solidFill>
              </a:defRPr>
            </a:lvl2pPr>
            <a:lvl3pPr lvl="2" rtl="0" algn="ctr">
              <a:spcBef>
                <a:spcPts val="0"/>
              </a:spcBef>
              <a:spcAft>
                <a:spcPts val="0"/>
              </a:spcAft>
              <a:buClr>
                <a:schemeClr val="accent1"/>
              </a:buClr>
              <a:buSzPts val="2500"/>
              <a:buNone/>
              <a:defRPr sz="2500">
                <a:solidFill>
                  <a:schemeClr val="accent1"/>
                </a:solidFill>
              </a:defRPr>
            </a:lvl3pPr>
            <a:lvl4pPr lvl="3" rtl="0" algn="ctr">
              <a:spcBef>
                <a:spcPts val="0"/>
              </a:spcBef>
              <a:spcAft>
                <a:spcPts val="0"/>
              </a:spcAft>
              <a:buClr>
                <a:schemeClr val="accent1"/>
              </a:buClr>
              <a:buSzPts val="2500"/>
              <a:buNone/>
              <a:defRPr sz="2500">
                <a:solidFill>
                  <a:schemeClr val="accent1"/>
                </a:solidFill>
              </a:defRPr>
            </a:lvl4pPr>
            <a:lvl5pPr lvl="4" rtl="0" algn="ctr">
              <a:spcBef>
                <a:spcPts val="0"/>
              </a:spcBef>
              <a:spcAft>
                <a:spcPts val="0"/>
              </a:spcAft>
              <a:buClr>
                <a:schemeClr val="accent1"/>
              </a:buClr>
              <a:buSzPts val="2500"/>
              <a:buNone/>
              <a:defRPr sz="2500">
                <a:solidFill>
                  <a:schemeClr val="accent1"/>
                </a:solidFill>
              </a:defRPr>
            </a:lvl5pPr>
            <a:lvl6pPr lvl="5" rtl="0" algn="ctr">
              <a:spcBef>
                <a:spcPts val="0"/>
              </a:spcBef>
              <a:spcAft>
                <a:spcPts val="0"/>
              </a:spcAft>
              <a:buClr>
                <a:schemeClr val="accent1"/>
              </a:buClr>
              <a:buSzPts val="2500"/>
              <a:buNone/>
              <a:defRPr sz="2500">
                <a:solidFill>
                  <a:schemeClr val="accent1"/>
                </a:solidFill>
              </a:defRPr>
            </a:lvl6pPr>
            <a:lvl7pPr lvl="6" rtl="0" algn="ctr">
              <a:spcBef>
                <a:spcPts val="0"/>
              </a:spcBef>
              <a:spcAft>
                <a:spcPts val="0"/>
              </a:spcAft>
              <a:buClr>
                <a:schemeClr val="accent1"/>
              </a:buClr>
              <a:buSzPts val="2500"/>
              <a:buNone/>
              <a:defRPr sz="2500">
                <a:solidFill>
                  <a:schemeClr val="accent1"/>
                </a:solidFill>
              </a:defRPr>
            </a:lvl7pPr>
            <a:lvl8pPr lvl="7" rtl="0" algn="ctr">
              <a:spcBef>
                <a:spcPts val="0"/>
              </a:spcBef>
              <a:spcAft>
                <a:spcPts val="0"/>
              </a:spcAft>
              <a:buClr>
                <a:schemeClr val="accent1"/>
              </a:buClr>
              <a:buSzPts val="2500"/>
              <a:buNone/>
              <a:defRPr sz="2500">
                <a:solidFill>
                  <a:schemeClr val="accent1"/>
                </a:solidFill>
              </a:defRPr>
            </a:lvl8pPr>
            <a:lvl9pPr lvl="8" rtl="0" algn="ctr">
              <a:spcBef>
                <a:spcPts val="0"/>
              </a:spcBef>
              <a:spcAft>
                <a:spcPts val="0"/>
              </a:spcAft>
              <a:buClr>
                <a:schemeClr val="accent1"/>
              </a:buClr>
              <a:buSzPts val="2500"/>
              <a:buNone/>
              <a:defRPr sz="2500">
                <a:solidFill>
                  <a:schemeClr val="accent1"/>
                </a:solidFill>
              </a:defRPr>
            </a:lvl9pPr>
          </a:lstStyle>
          <a:p/>
        </p:txBody>
      </p:sp>
      <p:sp>
        <p:nvSpPr>
          <p:cNvPr id="186" name="Google Shape;186;p26"/>
          <p:cNvSpPr txBox="1"/>
          <p:nvPr>
            <p:ph idx="8" type="title"/>
          </p:nvPr>
        </p:nvSpPr>
        <p:spPr>
          <a:xfrm>
            <a:off x="3406475" y="3508938"/>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500"/>
              <a:buNone/>
              <a:defRPr sz="2500">
                <a:solidFill>
                  <a:schemeClr val="accent1"/>
                </a:solidFill>
              </a:defRPr>
            </a:lvl1pPr>
            <a:lvl2pPr lvl="1" rtl="0" algn="ctr">
              <a:spcBef>
                <a:spcPts val="0"/>
              </a:spcBef>
              <a:spcAft>
                <a:spcPts val="0"/>
              </a:spcAft>
              <a:buClr>
                <a:schemeClr val="accent1"/>
              </a:buClr>
              <a:buSzPts val="2500"/>
              <a:buNone/>
              <a:defRPr sz="2500">
                <a:solidFill>
                  <a:schemeClr val="accent1"/>
                </a:solidFill>
              </a:defRPr>
            </a:lvl2pPr>
            <a:lvl3pPr lvl="2" rtl="0" algn="ctr">
              <a:spcBef>
                <a:spcPts val="0"/>
              </a:spcBef>
              <a:spcAft>
                <a:spcPts val="0"/>
              </a:spcAft>
              <a:buClr>
                <a:schemeClr val="accent1"/>
              </a:buClr>
              <a:buSzPts val="2500"/>
              <a:buNone/>
              <a:defRPr sz="2500">
                <a:solidFill>
                  <a:schemeClr val="accent1"/>
                </a:solidFill>
              </a:defRPr>
            </a:lvl3pPr>
            <a:lvl4pPr lvl="3" rtl="0" algn="ctr">
              <a:spcBef>
                <a:spcPts val="0"/>
              </a:spcBef>
              <a:spcAft>
                <a:spcPts val="0"/>
              </a:spcAft>
              <a:buClr>
                <a:schemeClr val="accent1"/>
              </a:buClr>
              <a:buSzPts val="2500"/>
              <a:buNone/>
              <a:defRPr sz="2500">
                <a:solidFill>
                  <a:schemeClr val="accent1"/>
                </a:solidFill>
              </a:defRPr>
            </a:lvl4pPr>
            <a:lvl5pPr lvl="4" rtl="0" algn="ctr">
              <a:spcBef>
                <a:spcPts val="0"/>
              </a:spcBef>
              <a:spcAft>
                <a:spcPts val="0"/>
              </a:spcAft>
              <a:buClr>
                <a:schemeClr val="accent1"/>
              </a:buClr>
              <a:buSzPts val="2500"/>
              <a:buNone/>
              <a:defRPr sz="2500">
                <a:solidFill>
                  <a:schemeClr val="accent1"/>
                </a:solidFill>
              </a:defRPr>
            </a:lvl5pPr>
            <a:lvl6pPr lvl="5" rtl="0" algn="ctr">
              <a:spcBef>
                <a:spcPts val="0"/>
              </a:spcBef>
              <a:spcAft>
                <a:spcPts val="0"/>
              </a:spcAft>
              <a:buClr>
                <a:schemeClr val="accent1"/>
              </a:buClr>
              <a:buSzPts val="2500"/>
              <a:buNone/>
              <a:defRPr sz="2500">
                <a:solidFill>
                  <a:schemeClr val="accent1"/>
                </a:solidFill>
              </a:defRPr>
            </a:lvl6pPr>
            <a:lvl7pPr lvl="6" rtl="0" algn="ctr">
              <a:spcBef>
                <a:spcPts val="0"/>
              </a:spcBef>
              <a:spcAft>
                <a:spcPts val="0"/>
              </a:spcAft>
              <a:buClr>
                <a:schemeClr val="accent1"/>
              </a:buClr>
              <a:buSzPts val="2500"/>
              <a:buNone/>
              <a:defRPr sz="2500">
                <a:solidFill>
                  <a:schemeClr val="accent1"/>
                </a:solidFill>
              </a:defRPr>
            </a:lvl7pPr>
            <a:lvl8pPr lvl="7" rtl="0" algn="ctr">
              <a:spcBef>
                <a:spcPts val="0"/>
              </a:spcBef>
              <a:spcAft>
                <a:spcPts val="0"/>
              </a:spcAft>
              <a:buClr>
                <a:schemeClr val="accent1"/>
              </a:buClr>
              <a:buSzPts val="2500"/>
              <a:buNone/>
              <a:defRPr sz="2500">
                <a:solidFill>
                  <a:schemeClr val="accent1"/>
                </a:solidFill>
              </a:defRPr>
            </a:lvl8pPr>
            <a:lvl9pPr lvl="8" rtl="0" algn="ctr">
              <a:spcBef>
                <a:spcPts val="0"/>
              </a:spcBef>
              <a:spcAft>
                <a:spcPts val="0"/>
              </a:spcAft>
              <a:buClr>
                <a:schemeClr val="accent1"/>
              </a:buClr>
              <a:buSzPts val="2500"/>
              <a:buNone/>
              <a:defRPr sz="2500">
                <a:solidFill>
                  <a:schemeClr val="accent1"/>
                </a:solidFill>
              </a:defRPr>
            </a:lvl9pPr>
          </a:lstStyle>
          <a:p/>
        </p:txBody>
      </p:sp>
      <p:sp>
        <p:nvSpPr>
          <p:cNvPr id="187" name="Google Shape;187;p26"/>
          <p:cNvSpPr txBox="1"/>
          <p:nvPr>
            <p:ph idx="9" type="title"/>
          </p:nvPr>
        </p:nvSpPr>
        <p:spPr>
          <a:xfrm>
            <a:off x="6090275" y="3508938"/>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500"/>
              <a:buNone/>
              <a:defRPr sz="2500">
                <a:solidFill>
                  <a:schemeClr val="accent1"/>
                </a:solidFill>
              </a:defRPr>
            </a:lvl1pPr>
            <a:lvl2pPr lvl="1" rtl="0" algn="ctr">
              <a:spcBef>
                <a:spcPts val="0"/>
              </a:spcBef>
              <a:spcAft>
                <a:spcPts val="0"/>
              </a:spcAft>
              <a:buClr>
                <a:schemeClr val="accent1"/>
              </a:buClr>
              <a:buSzPts val="2500"/>
              <a:buNone/>
              <a:defRPr sz="2500">
                <a:solidFill>
                  <a:schemeClr val="accent1"/>
                </a:solidFill>
              </a:defRPr>
            </a:lvl2pPr>
            <a:lvl3pPr lvl="2" rtl="0" algn="ctr">
              <a:spcBef>
                <a:spcPts val="0"/>
              </a:spcBef>
              <a:spcAft>
                <a:spcPts val="0"/>
              </a:spcAft>
              <a:buClr>
                <a:schemeClr val="accent1"/>
              </a:buClr>
              <a:buSzPts val="2500"/>
              <a:buNone/>
              <a:defRPr sz="2500">
                <a:solidFill>
                  <a:schemeClr val="accent1"/>
                </a:solidFill>
              </a:defRPr>
            </a:lvl3pPr>
            <a:lvl4pPr lvl="3" rtl="0" algn="ctr">
              <a:spcBef>
                <a:spcPts val="0"/>
              </a:spcBef>
              <a:spcAft>
                <a:spcPts val="0"/>
              </a:spcAft>
              <a:buClr>
                <a:schemeClr val="accent1"/>
              </a:buClr>
              <a:buSzPts val="2500"/>
              <a:buNone/>
              <a:defRPr sz="2500">
                <a:solidFill>
                  <a:schemeClr val="accent1"/>
                </a:solidFill>
              </a:defRPr>
            </a:lvl4pPr>
            <a:lvl5pPr lvl="4" rtl="0" algn="ctr">
              <a:spcBef>
                <a:spcPts val="0"/>
              </a:spcBef>
              <a:spcAft>
                <a:spcPts val="0"/>
              </a:spcAft>
              <a:buClr>
                <a:schemeClr val="accent1"/>
              </a:buClr>
              <a:buSzPts val="2500"/>
              <a:buNone/>
              <a:defRPr sz="2500">
                <a:solidFill>
                  <a:schemeClr val="accent1"/>
                </a:solidFill>
              </a:defRPr>
            </a:lvl5pPr>
            <a:lvl6pPr lvl="5" rtl="0" algn="ctr">
              <a:spcBef>
                <a:spcPts val="0"/>
              </a:spcBef>
              <a:spcAft>
                <a:spcPts val="0"/>
              </a:spcAft>
              <a:buClr>
                <a:schemeClr val="accent1"/>
              </a:buClr>
              <a:buSzPts val="2500"/>
              <a:buNone/>
              <a:defRPr sz="2500">
                <a:solidFill>
                  <a:schemeClr val="accent1"/>
                </a:solidFill>
              </a:defRPr>
            </a:lvl6pPr>
            <a:lvl7pPr lvl="6" rtl="0" algn="ctr">
              <a:spcBef>
                <a:spcPts val="0"/>
              </a:spcBef>
              <a:spcAft>
                <a:spcPts val="0"/>
              </a:spcAft>
              <a:buClr>
                <a:schemeClr val="accent1"/>
              </a:buClr>
              <a:buSzPts val="2500"/>
              <a:buNone/>
              <a:defRPr sz="2500">
                <a:solidFill>
                  <a:schemeClr val="accent1"/>
                </a:solidFill>
              </a:defRPr>
            </a:lvl7pPr>
            <a:lvl8pPr lvl="7" rtl="0" algn="ctr">
              <a:spcBef>
                <a:spcPts val="0"/>
              </a:spcBef>
              <a:spcAft>
                <a:spcPts val="0"/>
              </a:spcAft>
              <a:buClr>
                <a:schemeClr val="accent1"/>
              </a:buClr>
              <a:buSzPts val="2500"/>
              <a:buNone/>
              <a:defRPr sz="2500">
                <a:solidFill>
                  <a:schemeClr val="accent1"/>
                </a:solidFill>
              </a:defRPr>
            </a:lvl8pPr>
            <a:lvl9pPr lvl="8" rtl="0" algn="ctr">
              <a:spcBef>
                <a:spcPts val="0"/>
              </a:spcBef>
              <a:spcAft>
                <a:spcPts val="0"/>
              </a:spcAft>
              <a:buClr>
                <a:schemeClr val="accent1"/>
              </a:buClr>
              <a:buSzPts val="2500"/>
              <a:buNone/>
              <a:defRPr sz="2500">
                <a:solidFill>
                  <a:schemeClr val="accen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
    <p:bg>
      <p:bgPr>
        <a:solidFill>
          <a:schemeClr val="dk1"/>
        </a:solidFill>
      </p:bgPr>
    </p:bg>
    <p:spTree>
      <p:nvGrpSpPr>
        <p:cNvPr id="188" name="Shape 188"/>
        <p:cNvGrpSpPr/>
        <p:nvPr/>
      </p:nvGrpSpPr>
      <p:grpSpPr>
        <a:xfrm>
          <a:off x="0" y="0"/>
          <a:ext cx="0" cy="0"/>
          <a:chOff x="0" y="0"/>
          <a:chExt cx="0" cy="0"/>
        </a:xfrm>
      </p:grpSpPr>
      <p:sp>
        <p:nvSpPr>
          <p:cNvPr id="189" name="Google Shape;189;p27"/>
          <p:cNvSpPr txBox="1"/>
          <p:nvPr/>
        </p:nvSpPr>
        <p:spPr>
          <a:xfrm>
            <a:off x="4434900" y="1574750"/>
            <a:ext cx="4709100" cy="3508500"/>
          </a:xfrm>
          <a:prstGeom prst="rect">
            <a:avLst/>
          </a:prstGeom>
          <a:noFill/>
          <a:ln>
            <a:noFill/>
          </a:ln>
        </p:spPr>
        <p:txBody>
          <a:bodyPr anchorCtr="0" anchor="t" bIns="91425" lIns="91425" spcFirstLastPara="1" rIns="91425" wrap="square" tIns="91425">
            <a:noAutofit/>
          </a:bodyPr>
          <a:lstStyle/>
          <a:p>
            <a:pPr indent="0" lvl="0" marL="0" rtl="0" algn="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90" name="Google Shape;190;p2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p:txBody>
      </p:sp>
      <p:sp>
        <p:nvSpPr>
          <p:cNvPr id="191" name="Google Shape;191;p27"/>
          <p:cNvSpPr txBox="1"/>
          <p:nvPr>
            <p:ph idx="2" type="title"/>
          </p:nvPr>
        </p:nvSpPr>
        <p:spPr>
          <a:xfrm>
            <a:off x="731342" y="2905242"/>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2" name="Google Shape;192;p27"/>
          <p:cNvSpPr txBox="1"/>
          <p:nvPr>
            <p:ph idx="1" type="subTitle"/>
          </p:nvPr>
        </p:nvSpPr>
        <p:spPr>
          <a:xfrm>
            <a:off x="731342" y="341556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27"/>
          <p:cNvSpPr txBox="1"/>
          <p:nvPr>
            <p:ph idx="3" type="title"/>
          </p:nvPr>
        </p:nvSpPr>
        <p:spPr>
          <a:xfrm>
            <a:off x="3430611" y="2905242"/>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4" name="Google Shape;194;p27"/>
          <p:cNvSpPr txBox="1"/>
          <p:nvPr>
            <p:ph idx="4" type="subTitle"/>
          </p:nvPr>
        </p:nvSpPr>
        <p:spPr>
          <a:xfrm>
            <a:off x="3430611" y="341556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5" name="Google Shape;195;p27"/>
          <p:cNvSpPr txBox="1"/>
          <p:nvPr>
            <p:ph idx="5" type="title"/>
          </p:nvPr>
        </p:nvSpPr>
        <p:spPr>
          <a:xfrm>
            <a:off x="6129887" y="2905242"/>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6" name="Google Shape;196;p27"/>
          <p:cNvSpPr txBox="1"/>
          <p:nvPr>
            <p:ph idx="6" type="subTitle"/>
          </p:nvPr>
        </p:nvSpPr>
        <p:spPr>
          <a:xfrm>
            <a:off x="6129887" y="341556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4_1">
    <p:bg>
      <p:bgPr>
        <a:solidFill>
          <a:schemeClr val="dk1"/>
        </a:solidFill>
      </p:bgPr>
    </p:bg>
    <p:spTree>
      <p:nvGrpSpPr>
        <p:cNvPr id="197" name="Shape 197"/>
        <p:cNvGrpSpPr/>
        <p:nvPr/>
      </p:nvGrpSpPr>
      <p:grpSpPr>
        <a:xfrm>
          <a:off x="0" y="0"/>
          <a:ext cx="0" cy="0"/>
          <a:chOff x="0" y="0"/>
          <a:chExt cx="0" cy="0"/>
        </a:xfrm>
      </p:grpSpPr>
      <p:sp>
        <p:nvSpPr>
          <p:cNvPr id="198" name="Google Shape;198;p28"/>
          <p:cNvSpPr txBox="1"/>
          <p:nvPr/>
        </p:nvSpPr>
        <p:spPr>
          <a:xfrm rot="5400000">
            <a:off x="-1536625" y="2730450"/>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p>
        </p:txBody>
      </p:sp>
      <p:sp>
        <p:nvSpPr>
          <p:cNvPr id="199" name="Google Shape;199;p2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p:txBody>
      </p:sp>
      <p:sp>
        <p:nvSpPr>
          <p:cNvPr id="200" name="Google Shape;200;p28"/>
          <p:cNvSpPr txBox="1"/>
          <p:nvPr>
            <p:ph idx="2" type="title"/>
          </p:nvPr>
        </p:nvSpPr>
        <p:spPr>
          <a:xfrm>
            <a:off x="731342" y="3034959"/>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1" name="Google Shape;201;p28"/>
          <p:cNvSpPr txBox="1"/>
          <p:nvPr>
            <p:ph idx="1" type="subTitle"/>
          </p:nvPr>
        </p:nvSpPr>
        <p:spPr>
          <a:xfrm>
            <a:off x="731342" y="3545284"/>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 name="Google Shape;202;p28"/>
          <p:cNvSpPr txBox="1"/>
          <p:nvPr>
            <p:ph idx="3" type="title"/>
          </p:nvPr>
        </p:nvSpPr>
        <p:spPr>
          <a:xfrm>
            <a:off x="3430611" y="3034959"/>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3" name="Google Shape;203;p28"/>
          <p:cNvSpPr txBox="1"/>
          <p:nvPr>
            <p:ph idx="4" type="subTitle"/>
          </p:nvPr>
        </p:nvSpPr>
        <p:spPr>
          <a:xfrm>
            <a:off x="3430611" y="3545284"/>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 name="Google Shape;204;p28"/>
          <p:cNvSpPr txBox="1"/>
          <p:nvPr>
            <p:ph idx="5" type="title"/>
          </p:nvPr>
        </p:nvSpPr>
        <p:spPr>
          <a:xfrm>
            <a:off x="6129887" y="3034959"/>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5" name="Google Shape;205;p28"/>
          <p:cNvSpPr txBox="1"/>
          <p:nvPr>
            <p:ph idx="6" type="subTitle"/>
          </p:nvPr>
        </p:nvSpPr>
        <p:spPr>
          <a:xfrm>
            <a:off x="6129887" y="3545284"/>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solidFill>
          <a:schemeClr val="dk1"/>
        </a:solidFill>
      </p:bgPr>
    </p:bg>
    <p:spTree>
      <p:nvGrpSpPr>
        <p:cNvPr id="206" name="Shape 206"/>
        <p:cNvGrpSpPr/>
        <p:nvPr/>
      </p:nvGrpSpPr>
      <p:grpSpPr>
        <a:xfrm>
          <a:off x="0" y="0"/>
          <a:ext cx="0" cy="0"/>
          <a:chOff x="0" y="0"/>
          <a:chExt cx="0" cy="0"/>
        </a:xfrm>
      </p:grpSpPr>
      <p:sp>
        <p:nvSpPr>
          <p:cNvPr id="207" name="Google Shape;207;p29"/>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08" name="Google Shape;208;p29"/>
          <p:cNvSpPr txBox="1"/>
          <p:nvPr/>
        </p:nvSpPr>
        <p:spPr>
          <a:xfrm>
            <a:off x="22675" y="3985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09" name="Google Shape;209;p29"/>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10" name="Google Shape;210;p29"/>
          <p:cNvSpPr/>
          <p:nvPr/>
        </p:nvSpPr>
        <p:spPr>
          <a:xfrm>
            <a:off x="712400" y="1168200"/>
            <a:ext cx="77166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9"/>
          <p:cNvSpPr txBox="1"/>
          <p:nvPr>
            <p:ph type="title"/>
          </p:nvPr>
        </p:nvSpPr>
        <p:spPr>
          <a:xfrm>
            <a:off x="1195863" y="1454250"/>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2" name="Google Shape;212;p29"/>
          <p:cNvSpPr txBox="1"/>
          <p:nvPr>
            <p:ph idx="1" type="subTitle"/>
          </p:nvPr>
        </p:nvSpPr>
        <p:spPr>
          <a:xfrm>
            <a:off x="1195863" y="2040775"/>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3" name="Google Shape;213;p29"/>
          <p:cNvSpPr txBox="1"/>
          <p:nvPr>
            <p:ph idx="2" type="title"/>
          </p:nvPr>
        </p:nvSpPr>
        <p:spPr>
          <a:xfrm>
            <a:off x="5081043" y="1454250"/>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4" name="Google Shape;214;p29"/>
          <p:cNvSpPr txBox="1"/>
          <p:nvPr>
            <p:ph idx="3" type="subTitle"/>
          </p:nvPr>
        </p:nvSpPr>
        <p:spPr>
          <a:xfrm>
            <a:off x="5081043" y="2040775"/>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9"/>
          <p:cNvSpPr txBox="1"/>
          <p:nvPr>
            <p:ph idx="4" type="title"/>
          </p:nvPr>
        </p:nvSpPr>
        <p:spPr>
          <a:xfrm>
            <a:off x="1195863" y="3268650"/>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6" name="Google Shape;216;p29"/>
          <p:cNvSpPr txBox="1"/>
          <p:nvPr>
            <p:ph idx="5" type="subTitle"/>
          </p:nvPr>
        </p:nvSpPr>
        <p:spPr>
          <a:xfrm>
            <a:off x="1195863" y="3855175"/>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29"/>
          <p:cNvSpPr txBox="1"/>
          <p:nvPr>
            <p:ph idx="6" type="title"/>
          </p:nvPr>
        </p:nvSpPr>
        <p:spPr>
          <a:xfrm>
            <a:off x="5081043" y="3268650"/>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8" name="Google Shape;218;p29"/>
          <p:cNvSpPr txBox="1"/>
          <p:nvPr>
            <p:ph idx="7" type="subTitle"/>
          </p:nvPr>
        </p:nvSpPr>
        <p:spPr>
          <a:xfrm>
            <a:off x="5081043" y="3855175"/>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 name="Google Shape;219;p29"/>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solidFill>
          <a:schemeClr val="dk1"/>
        </a:solidFill>
      </p:bgPr>
    </p:bg>
    <p:spTree>
      <p:nvGrpSpPr>
        <p:cNvPr id="220" name="Shape 220"/>
        <p:cNvGrpSpPr/>
        <p:nvPr/>
      </p:nvGrpSpPr>
      <p:grpSpPr>
        <a:xfrm>
          <a:off x="0" y="0"/>
          <a:ext cx="0" cy="0"/>
          <a:chOff x="0" y="0"/>
          <a:chExt cx="0" cy="0"/>
        </a:xfrm>
      </p:grpSpPr>
      <p:sp>
        <p:nvSpPr>
          <p:cNvPr id="221" name="Google Shape;221;p30"/>
          <p:cNvSpPr txBox="1"/>
          <p:nvPr/>
        </p:nvSpPr>
        <p:spPr>
          <a:xfrm rot="5400000">
            <a:off x="-1274000" y="2227883"/>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p>
        </p:txBody>
      </p:sp>
      <p:sp>
        <p:nvSpPr>
          <p:cNvPr id="222" name="Google Shape;222;p30"/>
          <p:cNvSpPr txBox="1"/>
          <p:nvPr/>
        </p:nvSpPr>
        <p:spPr>
          <a:xfrm rot="5400000">
            <a:off x="6769175" y="2380283"/>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p>
        </p:txBody>
      </p:sp>
      <p:sp>
        <p:nvSpPr>
          <p:cNvPr id="223" name="Google Shape;223;p30"/>
          <p:cNvSpPr txBox="1"/>
          <p:nvPr>
            <p:ph type="title"/>
          </p:nvPr>
        </p:nvSpPr>
        <p:spPr>
          <a:xfrm>
            <a:off x="720000" y="18352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4" name="Google Shape;224;p30"/>
          <p:cNvSpPr txBox="1"/>
          <p:nvPr>
            <p:ph idx="1" type="subTitle"/>
          </p:nvPr>
        </p:nvSpPr>
        <p:spPr>
          <a:xfrm>
            <a:off x="720000" y="23455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 name="Google Shape;225;p30"/>
          <p:cNvSpPr txBox="1"/>
          <p:nvPr>
            <p:ph idx="2" type="title"/>
          </p:nvPr>
        </p:nvSpPr>
        <p:spPr>
          <a:xfrm>
            <a:off x="3419269" y="18352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6" name="Google Shape;226;p30"/>
          <p:cNvSpPr txBox="1"/>
          <p:nvPr>
            <p:ph idx="3" type="subTitle"/>
          </p:nvPr>
        </p:nvSpPr>
        <p:spPr>
          <a:xfrm>
            <a:off x="3419269" y="23455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7" name="Google Shape;227;p30"/>
          <p:cNvSpPr txBox="1"/>
          <p:nvPr>
            <p:ph idx="4" type="title"/>
          </p:nvPr>
        </p:nvSpPr>
        <p:spPr>
          <a:xfrm>
            <a:off x="720000" y="3618817"/>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8" name="Google Shape;228;p30"/>
          <p:cNvSpPr txBox="1"/>
          <p:nvPr>
            <p:ph idx="5" type="subTitle"/>
          </p:nvPr>
        </p:nvSpPr>
        <p:spPr>
          <a:xfrm>
            <a:off x="720000" y="4129142"/>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30"/>
          <p:cNvSpPr txBox="1"/>
          <p:nvPr>
            <p:ph idx="6" type="title"/>
          </p:nvPr>
        </p:nvSpPr>
        <p:spPr>
          <a:xfrm>
            <a:off x="3419269" y="3618817"/>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0" name="Google Shape;230;p30"/>
          <p:cNvSpPr txBox="1"/>
          <p:nvPr>
            <p:ph idx="7" type="subTitle"/>
          </p:nvPr>
        </p:nvSpPr>
        <p:spPr>
          <a:xfrm>
            <a:off x="3419269" y="4129142"/>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1" name="Google Shape;231;p30"/>
          <p:cNvSpPr txBox="1"/>
          <p:nvPr>
            <p:ph idx="8" type="title"/>
          </p:nvPr>
        </p:nvSpPr>
        <p:spPr>
          <a:xfrm>
            <a:off x="6118545" y="18352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2" name="Google Shape;232;p30"/>
          <p:cNvSpPr txBox="1"/>
          <p:nvPr>
            <p:ph idx="9" type="subTitle"/>
          </p:nvPr>
        </p:nvSpPr>
        <p:spPr>
          <a:xfrm>
            <a:off x="6118545" y="23455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3" name="Google Shape;233;p30"/>
          <p:cNvSpPr txBox="1"/>
          <p:nvPr>
            <p:ph idx="13" type="title"/>
          </p:nvPr>
        </p:nvSpPr>
        <p:spPr>
          <a:xfrm>
            <a:off x="6118545" y="3618817"/>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4" name="Google Shape;234;p30"/>
          <p:cNvSpPr txBox="1"/>
          <p:nvPr>
            <p:ph idx="14" type="subTitle"/>
          </p:nvPr>
        </p:nvSpPr>
        <p:spPr>
          <a:xfrm>
            <a:off x="6118545" y="4129142"/>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5" name="Google Shape;235;p30"/>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1"/>
        </a:solidFill>
      </p:bgPr>
    </p:bg>
    <p:spTree>
      <p:nvGrpSpPr>
        <p:cNvPr id="22" name="Shape 22"/>
        <p:cNvGrpSpPr/>
        <p:nvPr/>
      </p:nvGrpSpPr>
      <p:grpSpPr>
        <a:xfrm>
          <a:off x="0" y="0"/>
          <a:ext cx="0" cy="0"/>
          <a:chOff x="0" y="0"/>
          <a:chExt cx="0" cy="0"/>
        </a:xfrm>
      </p:grpSpPr>
      <p:sp>
        <p:nvSpPr>
          <p:cNvPr id="23" name="Google Shape;23;p4"/>
          <p:cNvSpPr txBox="1"/>
          <p:nvPr/>
        </p:nvSpPr>
        <p:spPr>
          <a:xfrm rot="5400000">
            <a:off x="-1536625" y="2730450"/>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p>
        </p:txBody>
      </p:sp>
      <p:sp>
        <p:nvSpPr>
          <p:cNvPr id="24" name="Google Shape;24;p4"/>
          <p:cNvSpPr/>
          <p:nvPr/>
        </p:nvSpPr>
        <p:spPr>
          <a:xfrm>
            <a:off x="712400" y="1091150"/>
            <a:ext cx="7716600" cy="4052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txBox="1"/>
          <p:nvPr>
            <p:ph idx="1" type="subTitle"/>
          </p:nvPr>
        </p:nvSpPr>
        <p:spPr>
          <a:xfrm>
            <a:off x="918600" y="1071750"/>
            <a:ext cx="7306800" cy="359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1400"/>
              <a:buFont typeface="Raleway"/>
              <a:buAutoNum type="arabicPeriod"/>
              <a:defRPr sz="1200">
                <a:solidFill>
                  <a:schemeClr val="accent2"/>
                </a:solidFill>
              </a:defRPr>
            </a:lvl1pPr>
            <a:lvl2pPr lvl="1" rtl="0">
              <a:spcBef>
                <a:spcPts val="0"/>
              </a:spcBef>
              <a:spcAft>
                <a:spcPts val="0"/>
              </a:spcAft>
              <a:buClr>
                <a:schemeClr val="accent2"/>
              </a:buClr>
              <a:buSzPts val="1400"/>
              <a:buChar char="●"/>
              <a:defRPr sz="1200">
                <a:solidFill>
                  <a:schemeClr val="accent2"/>
                </a:solidFill>
              </a:defRPr>
            </a:lvl2pPr>
            <a:lvl3pPr lvl="2" rtl="0" algn="ctr">
              <a:lnSpc>
                <a:spcPct val="100000"/>
              </a:lnSpc>
              <a:spcBef>
                <a:spcPts val="0"/>
              </a:spcBef>
              <a:spcAft>
                <a:spcPts val="0"/>
              </a:spcAft>
              <a:buClr>
                <a:schemeClr val="accent2"/>
              </a:buClr>
              <a:buSzPts val="1400"/>
              <a:buAutoNum type="romanLcPeriod"/>
              <a:defRPr>
                <a:solidFill>
                  <a:schemeClr val="accent2"/>
                </a:solidFill>
              </a:defRPr>
            </a:lvl3pPr>
            <a:lvl4pPr lvl="3" rtl="0" algn="ctr">
              <a:lnSpc>
                <a:spcPct val="100000"/>
              </a:lnSpc>
              <a:spcBef>
                <a:spcPts val="0"/>
              </a:spcBef>
              <a:spcAft>
                <a:spcPts val="0"/>
              </a:spcAft>
              <a:buClr>
                <a:schemeClr val="accent2"/>
              </a:buClr>
              <a:buSzPts val="1400"/>
              <a:buAutoNum type="arabicPeriod"/>
              <a:defRPr>
                <a:solidFill>
                  <a:schemeClr val="accent2"/>
                </a:solidFill>
              </a:defRPr>
            </a:lvl4pPr>
            <a:lvl5pPr lvl="4" rtl="0" algn="ctr">
              <a:lnSpc>
                <a:spcPct val="100000"/>
              </a:lnSpc>
              <a:spcBef>
                <a:spcPts val="0"/>
              </a:spcBef>
              <a:spcAft>
                <a:spcPts val="0"/>
              </a:spcAft>
              <a:buClr>
                <a:schemeClr val="accent2"/>
              </a:buClr>
              <a:buSzPts val="1400"/>
              <a:buAutoNum type="alphaLcPeriod"/>
              <a:defRPr>
                <a:solidFill>
                  <a:schemeClr val="accent2"/>
                </a:solidFill>
              </a:defRPr>
            </a:lvl5pPr>
            <a:lvl6pPr lvl="5" rtl="0" algn="ctr">
              <a:lnSpc>
                <a:spcPct val="100000"/>
              </a:lnSpc>
              <a:spcBef>
                <a:spcPts val="0"/>
              </a:spcBef>
              <a:spcAft>
                <a:spcPts val="0"/>
              </a:spcAft>
              <a:buClr>
                <a:schemeClr val="accent2"/>
              </a:buClr>
              <a:buSzPts val="1400"/>
              <a:buAutoNum type="romanLcPeriod"/>
              <a:defRPr>
                <a:solidFill>
                  <a:schemeClr val="accent2"/>
                </a:solidFill>
              </a:defRPr>
            </a:lvl6pPr>
            <a:lvl7pPr lvl="6" rtl="0" algn="ctr">
              <a:lnSpc>
                <a:spcPct val="100000"/>
              </a:lnSpc>
              <a:spcBef>
                <a:spcPts val="0"/>
              </a:spcBef>
              <a:spcAft>
                <a:spcPts val="0"/>
              </a:spcAft>
              <a:buClr>
                <a:schemeClr val="accent2"/>
              </a:buClr>
              <a:buSzPts val="1400"/>
              <a:buAutoNum type="arabicPeriod"/>
              <a:defRPr>
                <a:solidFill>
                  <a:schemeClr val="accent2"/>
                </a:solidFill>
              </a:defRPr>
            </a:lvl7pPr>
            <a:lvl8pPr lvl="7" rtl="0" algn="ctr">
              <a:lnSpc>
                <a:spcPct val="100000"/>
              </a:lnSpc>
              <a:spcBef>
                <a:spcPts val="0"/>
              </a:spcBef>
              <a:spcAft>
                <a:spcPts val="0"/>
              </a:spcAft>
              <a:buClr>
                <a:schemeClr val="accent2"/>
              </a:buClr>
              <a:buSzPts val="1400"/>
              <a:buAutoNum type="alphaLcPeriod"/>
              <a:defRPr>
                <a:solidFill>
                  <a:schemeClr val="accent2"/>
                </a:solidFill>
              </a:defRPr>
            </a:lvl8pPr>
            <a:lvl9pPr lvl="8" rtl="0" algn="ctr">
              <a:lnSpc>
                <a:spcPct val="100000"/>
              </a:lnSpc>
              <a:spcBef>
                <a:spcPts val="0"/>
              </a:spcBef>
              <a:spcAft>
                <a:spcPts val="0"/>
              </a:spcAft>
              <a:buClr>
                <a:schemeClr val="accent2"/>
              </a:buClr>
              <a:buSzPts val="1400"/>
              <a:buAutoNum type="romanLcPeriod"/>
              <a:defRPr>
                <a:solidFill>
                  <a:schemeClr val="accent2"/>
                </a:solidFill>
              </a:defRPr>
            </a:lvl9pPr>
          </a:lstStyle>
          <a:p/>
        </p:txBody>
      </p:sp>
      <p:sp>
        <p:nvSpPr>
          <p:cNvPr id="26" name="Google Shape;26;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dk1"/>
        </a:solidFill>
      </p:bgPr>
    </p:bg>
    <p:spTree>
      <p:nvGrpSpPr>
        <p:cNvPr id="236" name="Shape 236"/>
        <p:cNvGrpSpPr/>
        <p:nvPr/>
      </p:nvGrpSpPr>
      <p:grpSpPr>
        <a:xfrm>
          <a:off x="0" y="0"/>
          <a:ext cx="0" cy="0"/>
          <a:chOff x="0" y="0"/>
          <a:chExt cx="0" cy="0"/>
        </a:xfrm>
      </p:grpSpPr>
      <p:sp>
        <p:nvSpPr>
          <p:cNvPr id="237" name="Google Shape;237;p31"/>
          <p:cNvSpPr txBox="1"/>
          <p:nvPr/>
        </p:nvSpPr>
        <p:spPr>
          <a:xfrm rot="5400000">
            <a:off x="-571525" y="3695550"/>
            <a:ext cx="17523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p>
        </p:txBody>
      </p:sp>
      <p:sp>
        <p:nvSpPr>
          <p:cNvPr id="238" name="Google Shape;238;p31"/>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39" name="Google Shape;239;p31"/>
          <p:cNvSpPr/>
          <p:nvPr/>
        </p:nvSpPr>
        <p:spPr>
          <a:xfrm>
            <a:off x="719509" y="1393266"/>
            <a:ext cx="7704000" cy="2964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1"/>
          <p:cNvSpPr txBox="1"/>
          <p:nvPr>
            <p:ph hasCustomPrompt="1" type="title"/>
          </p:nvPr>
        </p:nvSpPr>
        <p:spPr>
          <a:xfrm>
            <a:off x="1205424" y="3396700"/>
            <a:ext cx="1813200" cy="65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4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a:r>
              <a:t>xx%</a:t>
            </a:r>
          </a:p>
        </p:txBody>
      </p:sp>
      <p:sp>
        <p:nvSpPr>
          <p:cNvPr id="241" name="Google Shape;241;p31"/>
          <p:cNvSpPr txBox="1"/>
          <p:nvPr>
            <p:ph hasCustomPrompt="1" idx="2" type="title"/>
          </p:nvPr>
        </p:nvSpPr>
        <p:spPr>
          <a:xfrm>
            <a:off x="3658409" y="3396700"/>
            <a:ext cx="1815900" cy="65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4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a:r>
              <a:t>xx%</a:t>
            </a:r>
          </a:p>
        </p:txBody>
      </p:sp>
      <p:sp>
        <p:nvSpPr>
          <p:cNvPr id="242" name="Google Shape;242;p31"/>
          <p:cNvSpPr txBox="1"/>
          <p:nvPr>
            <p:ph hasCustomPrompt="1" idx="3" type="title"/>
          </p:nvPr>
        </p:nvSpPr>
        <p:spPr>
          <a:xfrm>
            <a:off x="6120687" y="3396704"/>
            <a:ext cx="1828800" cy="65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4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a:r>
              <a:t>xx%</a:t>
            </a:r>
          </a:p>
        </p:txBody>
      </p:sp>
      <p:sp>
        <p:nvSpPr>
          <p:cNvPr id="243" name="Google Shape;243;p31"/>
          <p:cNvSpPr txBox="1"/>
          <p:nvPr>
            <p:ph idx="4" type="title"/>
          </p:nvPr>
        </p:nvSpPr>
        <p:spPr>
          <a:xfrm>
            <a:off x="1204084" y="2368650"/>
            <a:ext cx="18159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4" name="Google Shape;244;p31"/>
          <p:cNvSpPr txBox="1"/>
          <p:nvPr>
            <p:ph idx="1" type="subTitle"/>
          </p:nvPr>
        </p:nvSpPr>
        <p:spPr>
          <a:xfrm>
            <a:off x="1204084" y="2878975"/>
            <a:ext cx="18159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31"/>
          <p:cNvSpPr txBox="1"/>
          <p:nvPr>
            <p:ph idx="5" type="title"/>
          </p:nvPr>
        </p:nvSpPr>
        <p:spPr>
          <a:xfrm>
            <a:off x="3658409" y="2368650"/>
            <a:ext cx="1815900" cy="52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6" name="Google Shape;246;p31"/>
          <p:cNvSpPr txBox="1"/>
          <p:nvPr>
            <p:ph idx="6" type="subTitle"/>
          </p:nvPr>
        </p:nvSpPr>
        <p:spPr>
          <a:xfrm>
            <a:off x="3658409" y="2875724"/>
            <a:ext cx="1815900" cy="4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7" name="Google Shape;247;p31"/>
          <p:cNvSpPr txBox="1"/>
          <p:nvPr>
            <p:ph idx="7" type="title"/>
          </p:nvPr>
        </p:nvSpPr>
        <p:spPr>
          <a:xfrm>
            <a:off x="6120687" y="2368650"/>
            <a:ext cx="1828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8" name="Google Shape;248;p31"/>
          <p:cNvSpPr txBox="1"/>
          <p:nvPr>
            <p:ph idx="8" type="subTitle"/>
          </p:nvPr>
        </p:nvSpPr>
        <p:spPr>
          <a:xfrm>
            <a:off x="6120687" y="2878975"/>
            <a:ext cx="1828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9" name="Google Shape;249;p31"/>
          <p:cNvSpPr txBox="1"/>
          <p:nvPr>
            <p:ph idx="9"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dk1"/>
        </a:solidFill>
      </p:bgPr>
    </p:bg>
    <p:spTree>
      <p:nvGrpSpPr>
        <p:cNvPr id="250" name="Shape 250"/>
        <p:cNvGrpSpPr/>
        <p:nvPr/>
      </p:nvGrpSpPr>
      <p:grpSpPr>
        <a:xfrm>
          <a:off x="0" y="0"/>
          <a:ext cx="0" cy="0"/>
          <a:chOff x="0" y="0"/>
          <a:chExt cx="0" cy="0"/>
        </a:xfrm>
      </p:grpSpPr>
      <p:sp>
        <p:nvSpPr>
          <p:cNvPr id="251" name="Google Shape;251;p32"/>
          <p:cNvSpPr txBox="1"/>
          <p:nvPr/>
        </p:nvSpPr>
        <p:spPr>
          <a:xfrm rot="5400000">
            <a:off x="-1536625" y="2730450"/>
            <a:ext cx="3682500" cy="1143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p>
        </p:txBody>
      </p:sp>
      <p:sp>
        <p:nvSpPr>
          <p:cNvPr id="252" name="Google Shape;252;p32"/>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53" name="Google Shape;253;p32"/>
          <p:cNvSpPr/>
          <p:nvPr/>
        </p:nvSpPr>
        <p:spPr>
          <a:xfrm>
            <a:off x="1958925" y="535000"/>
            <a:ext cx="5239800" cy="4073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2"/>
          <p:cNvSpPr txBox="1"/>
          <p:nvPr>
            <p:ph type="ctrTitle"/>
          </p:nvPr>
        </p:nvSpPr>
        <p:spPr>
          <a:xfrm>
            <a:off x="2429950" y="723341"/>
            <a:ext cx="42840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91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55" name="Google Shape;255;p32"/>
          <p:cNvSpPr txBox="1"/>
          <p:nvPr>
            <p:ph idx="1" type="subTitle"/>
          </p:nvPr>
        </p:nvSpPr>
        <p:spPr>
          <a:xfrm>
            <a:off x="2687700" y="2227616"/>
            <a:ext cx="3778800" cy="1279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56" name="Google Shape;256;p32"/>
          <p:cNvSpPr txBox="1"/>
          <p:nvPr/>
        </p:nvSpPr>
        <p:spPr>
          <a:xfrm>
            <a:off x="2359091" y="3530100"/>
            <a:ext cx="4434600" cy="66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Raleway"/>
                <a:ea typeface="Raleway"/>
                <a:cs typeface="Raleway"/>
                <a:sym typeface="Raleway"/>
              </a:rPr>
              <a:t>CREDITS: This presentation template was created by </a:t>
            </a:r>
            <a:r>
              <a:rPr b="1" lang="en" sz="1200">
                <a:solidFill>
                  <a:srgbClr val="434343"/>
                </a:solidFill>
                <a:uFill>
                  <a:noFill/>
                </a:uFill>
                <a:latin typeface="Raleway"/>
                <a:ea typeface="Raleway"/>
                <a:cs typeface="Raleway"/>
                <a:sym typeface="Raleway"/>
                <a:hlinkClick r:id="rId2">
                  <a:extLst>
                    <a:ext uri="{A12FA001-AC4F-418D-AE19-62706E023703}">
                      <ahyp:hlinkClr val="tx"/>
                    </a:ext>
                  </a:extLst>
                </a:hlinkClick>
              </a:rPr>
              <a:t>Slidesgo</a:t>
            </a:r>
            <a:r>
              <a:rPr lang="en" sz="1200">
                <a:solidFill>
                  <a:srgbClr val="434343"/>
                </a:solidFill>
                <a:latin typeface="Raleway"/>
                <a:ea typeface="Raleway"/>
                <a:cs typeface="Raleway"/>
                <a:sym typeface="Raleway"/>
              </a:rPr>
              <a:t>, including icons by </a:t>
            </a:r>
            <a:r>
              <a:rPr b="1" lang="en" sz="1200">
                <a:solidFill>
                  <a:srgbClr val="434343"/>
                </a:solidFill>
                <a:uFill>
                  <a:noFill/>
                </a:uFill>
                <a:latin typeface="Raleway"/>
                <a:ea typeface="Raleway"/>
                <a:cs typeface="Raleway"/>
                <a:sym typeface="Raleway"/>
                <a:hlinkClick r:id="rId3">
                  <a:extLst>
                    <a:ext uri="{A12FA001-AC4F-418D-AE19-62706E023703}">
                      <ahyp:hlinkClr val="tx"/>
                    </a:ext>
                  </a:extLst>
                </a:hlinkClick>
              </a:rPr>
              <a:t>Flaticon</a:t>
            </a:r>
            <a:r>
              <a:rPr lang="en" sz="1200">
                <a:solidFill>
                  <a:srgbClr val="434343"/>
                </a:solidFill>
                <a:latin typeface="Raleway"/>
                <a:ea typeface="Raleway"/>
                <a:cs typeface="Raleway"/>
                <a:sym typeface="Raleway"/>
              </a:rPr>
              <a:t> and infographics &amp; images by </a:t>
            </a:r>
            <a:r>
              <a:rPr b="1" lang="en" sz="1200">
                <a:solidFill>
                  <a:srgbClr val="434343"/>
                </a:solidFill>
                <a:uFill>
                  <a:noFill/>
                </a:uFill>
                <a:latin typeface="Raleway"/>
                <a:ea typeface="Raleway"/>
                <a:cs typeface="Raleway"/>
                <a:sym typeface="Raleway"/>
                <a:hlinkClick r:id="rId4">
                  <a:extLst>
                    <a:ext uri="{A12FA001-AC4F-418D-AE19-62706E023703}">
                      <ahyp:hlinkClr val="tx"/>
                    </a:ext>
                  </a:extLst>
                </a:hlinkClick>
              </a:rPr>
              <a:t>Freepik</a:t>
            </a:r>
            <a:endParaRPr b="1" sz="1200">
              <a:latin typeface="Raleway"/>
              <a:ea typeface="Raleway"/>
              <a:cs typeface="Raleway"/>
              <a:sym typeface="Raleway"/>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dk1"/>
        </a:solidFill>
      </p:bgPr>
    </p:bg>
    <p:spTree>
      <p:nvGrpSpPr>
        <p:cNvPr id="257" name="Shape 257"/>
        <p:cNvGrpSpPr/>
        <p:nvPr/>
      </p:nvGrpSpPr>
      <p:grpSpPr>
        <a:xfrm>
          <a:off x="0" y="0"/>
          <a:ext cx="0" cy="0"/>
          <a:chOff x="0" y="0"/>
          <a:chExt cx="0" cy="0"/>
        </a:xfrm>
      </p:grpSpPr>
      <p:grpSp>
        <p:nvGrpSpPr>
          <p:cNvPr id="258" name="Google Shape;258;p33"/>
          <p:cNvGrpSpPr/>
          <p:nvPr/>
        </p:nvGrpSpPr>
        <p:grpSpPr>
          <a:xfrm>
            <a:off x="-457433" y="534990"/>
            <a:ext cx="2192659" cy="557097"/>
            <a:chOff x="2641350" y="846250"/>
            <a:chExt cx="413600" cy="105075"/>
          </a:xfrm>
        </p:grpSpPr>
        <p:sp>
          <p:nvSpPr>
            <p:cNvPr id="259" name="Google Shape;259;p33"/>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3"/>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3"/>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3"/>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33"/>
          <p:cNvGrpSpPr/>
          <p:nvPr/>
        </p:nvGrpSpPr>
        <p:grpSpPr>
          <a:xfrm>
            <a:off x="2881200" y="4514854"/>
            <a:ext cx="3397850" cy="187275"/>
            <a:chOff x="-3237675" y="-1132050"/>
            <a:chExt cx="3397850" cy="187275"/>
          </a:xfrm>
        </p:grpSpPr>
        <p:sp>
          <p:nvSpPr>
            <p:cNvPr id="264" name="Google Shape;264;p33"/>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3"/>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3"/>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3"/>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3"/>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3"/>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3"/>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3"/>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3"/>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33"/>
          <p:cNvSpPr txBox="1"/>
          <p:nvPr/>
        </p:nvSpPr>
        <p:spPr>
          <a:xfrm>
            <a:off x="7751741" y="0"/>
            <a:ext cx="2370600" cy="5143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accent1"/>
        </a:solidFill>
      </p:bgPr>
    </p:bg>
    <p:spTree>
      <p:nvGrpSpPr>
        <p:cNvPr id="274" name="Shape 274"/>
        <p:cNvGrpSpPr/>
        <p:nvPr/>
      </p:nvGrpSpPr>
      <p:grpSpPr>
        <a:xfrm>
          <a:off x="0" y="0"/>
          <a:ext cx="0" cy="0"/>
          <a:chOff x="0" y="0"/>
          <a:chExt cx="0" cy="0"/>
        </a:xfrm>
      </p:grpSpPr>
      <p:sp>
        <p:nvSpPr>
          <p:cNvPr id="275" name="Google Shape;275;p34"/>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6" name="Google Shape;276;p34"/>
          <p:cNvSpPr txBox="1"/>
          <p:nvPr/>
        </p:nvSpPr>
        <p:spPr>
          <a:xfrm>
            <a:off x="22675" y="3985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7" name="Google Shape;277;p34"/>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8" name="Google Shape;278;p34"/>
          <p:cNvSpPr/>
          <p:nvPr/>
        </p:nvSpPr>
        <p:spPr>
          <a:xfrm>
            <a:off x="708150" y="535050"/>
            <a:ext cx="7720800" cy="40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 name="Google Shape;279;p34"/>
          <p:cNvGrpSpPr/>
          <p:nvPr/>
        </p:nvGrpSpPr>
        <p:grpSpPr>
          <a:xfrm>
            <a:off x="419564" y="436857"/>
            <a:ext cx="772605" cy="196301"/>
            <a:chOff x="2641350" y="846250"/>
            <a:chExt cx="413600" cy="105075"/>
          </a:xfrm>
        </p:grpSpPr>
        <p:sp>
          <p:nvSpPr>
            <p:cNvPr id="280" name="Google Shape;280;p3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34"/>
          <p:cNvGrpSpPr/>
          <p:nvPr/>
        </p:nvGrpSpPr>
        <p:grpSpPr>
          <a:xfrm>
            <a:off x="7959731" y="436857"/>
            <a:ext cx="772605" cy="196301"/>
            <a:chOff x="2641350" y="846250"/>
            <a:chExt cx="413600" cy="105075"/>
          </a:xfrm>
        </p:grpSpPr>
        <p:sp>
          <p:nvSpPr>
            <p:cNvPr id="285" name="Google Shape;285;p3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92" name="Shape 292"/>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93" name="Shape 293"/>
        <p:cNvGrpSpPr/>
        <p:nvPr/>
      </p:nvGrpSpPr>
      <p:grpSpPr>
        <a:xfrm>
          <a:off x="0" y="0"/>
          <a:ext cx="0" cy="0"/>
          <a:chOff x="0" y="0"/>
          <a:chExt cx="0" cy="0"/>
        </a:xfrm>
      </p:grpSpPr>
      <p:sp>
        <p:nvSpPr>
          <p:cNvPr id="294" name="Google Shape;294;p3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1"/>
        </a:solidFill>
      </p:bgPr>
    </p:bg>
    <p:spTree>
      <p:nvGrpSpPr>
        <p:cNvPr id="27" name="Shape 27"/>
        <p:cNvGrpSpPr/>
        <p:nvPr/>
      </p:nvGrpSpPr>
      <p:grpSpPr>
        <a:xfrm>
          <a:off x="0" y="0"/>
          <a:ext cx="0" cy="0"/>
          <a:chOff x="0" y="0"/>
          <a:chExt cx="0" cy="0"/>
        </a:xfrm>
      </p:grpSpPr>
      <p:sp>
        <p:nvSpPr>
          <p:cNvPr id="28" name="Google Shape;28;p5"/>
          <p:cNvSpPr txBox="1"/>
          <p:nvPr/>
        </p:nvSpPr>
        <p:spPr>
          <a:xfrm>
            <a:off x="11400" y="4030092"/>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9" name="Google Shape;29;p5"/>
          <p:cNvSpPr txBox="1"/>
          <p:nvPr>
            <p:ph idx="1" type="subTitle"/>
          </p:nvPr>
        </p:nvSpPr>
        <p:spPr>
          <a:xfrm>
            <a:off x="1834113" y="1773447"/>
            <a:ext cx="2752200" cy="539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0" name="Google Shape;30;p5"/>
          <p:cNvSpPr txBox="1"/>
          <p:nvPr>
            <p:ph idx="2" type="subTitle"/>
          </p:nvPr>
        </p:nvSpPr>
        <p:spPr>
          <a:xfrm>
            <a:off x="4572050" y="3532125"/>
            <a:ext cx="27522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1" name="Google Shape;31;p5"/>
          <p:cNvSpPr txBox="1"/>
          <p:nvPr>
            <p:ph idx="3" type="subTitle"/>
          </p:nvPr>
        </p:nvSpPr>
        <p:spPr>
          <a:xfrm>
            <a:off x="5103350" y="1545297"/>
            <a:ext cx="27522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 name="Google Shape;32;p5"/>
          <p:cNvSpPr txBox="1"/>
          <p:nvPr>
            <p:ph idx="4" type="subTitle"/>
          </p:nvPr>
        </p:nvSpPr>
        <p:spPr>
          <a:xfrm>
            <a:off x="1236966" y="3303975"/>
            <a:ext cx="27522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 name="Google Shape;33;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1"/>
        </a:solidFill>
      </p:bgPr>
    </p:bg>
    <p:spTree>
      <p:nvGrpSpPr>
        <p:cNvPr id="34" name="Shape 34"/>
        <p:cNvGrpSpPr/>
        <p:nvPr/>
      </p:nvGrpSpPr>
      <p:grpSpPr>
        <a:xfrm>
          <a:off x="0" y="0"/>
          <a:ext cx="0" cy="0"/>
          <a:chOff x="0" y="0"/>
          <a:chExt cx="0" cy="0"/>
        </a:xfrm>
      </p:grpSpPr>
      <p:sp>
        <p:nvSpPr>
          <p:cNvPr id="35" name="Google Shape;35;p6"/>
          <p:cNvSpPr txBox="1"/>
          <p:nvPr/>
        </p:nvSpPr>
        <p:spPr>
          <a:xfrm>
            <a:off x="5382500" y="1655900"/>
            <a:ext cx="3754200" cy="3508500"/>
          </a:xfrm>
          <a:prstGeom prst="rect">
            <a:avLst/>
          </a:prstGeom>
          <a:noFill/>
          <a:ln>
            <a:noFill/>
          </a:ln>
        </p:spPr>
        <p:txBody>
          <a:bodyPr anchorCtr="0" anchor="t" bIns="91425" lIns="91425" spcFirstLastPara="1" rIns="91425" wrap="square" tIns="91425">
            <a:noAutofit/>
          </a:bodyPr>
          <a:lstStyle/>
          <a:p>
            <a:pPr indent="0" lvl="0" marL="0" rtl="0" algn="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36" name="Google Shape;36;p6"/>
          <p:cNvSpPr/>
          <p:nvPr/>
        </p:nvSpPr>
        <p:spPr>
          <a:xfrm>
            <a:off x="712400" y="1168200"/>
            <a:ext cx="7716600" cy="397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1"/>
        </a:solidFill>
      </p:bgPr>
    </p:bg>
    <p:spTree>
      <p:nvGrpSpPr>
        <p:cNvPr id="38" name="Shape 38"/>
        <p:cNvGrpSpPr/>
        <p:nvPr/>
      </p:nvGrpSpPr>
      <p:grpSpPr>
        <a:xfrm>
          <a:off x="0" y="0"/>
          <a:ext cx="0" cy="0"/>
          <a:chOff x="0" y="0"/>
          <a:chExt cx="0" cy="0"/>
        </a:xfrm>
      </p:grpSpPr>
      <p:sp>
        <p:nvSpPr>
          <p:cNvPr id="39" name="Google Shape;39;p7"/>
          <p:cNvSpPr txBox="1"/>
          <p:nvPr/>
        </p:nvSpPr>
        <p:spPr>
          <a:xfrm>
            <a:off x="0" y="1635000"/>
            <a:ext cx="4709100" cy="3508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0" name="Google Shape;40;p7"/>
          <p:cNvSpPr txBox="1"/>
          <p:nvPr>
            <p:ph idx="1" type="subTitle"/>
          </p:nvPr>
        </p:nvSpPr>
        <p:spPr>
          <a:xfrm>
            <a:off x="2259450" y="1849425"/>
            <a:ext cx="4625100" cy="176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1400"/>
              <a:buChar char="●"/>
              <a:defRPr>
                <a:solidFill>
                  <a:schemeClr val="accent2"/>
                </a:solidFill>
              </a:defRPr>
            </a:lvl1pPr>
            <a:lvl2pPr lvl="1" rtl="0" algn="ctr">
              <a:lnSpc>
                <a:spcPct val="100000"/>
              </a:lnSpc>
              <a:spcBef>
                <a:spcPts val="0"/>
              </a:spcBef>
              <a:spcAft>
                <a:spcPts val="0"/>
              </a:spcAft>
              <a:buClr>
                <a:schemeClr val="accent2"/>
              </a:buClr>
              <a:buSzPts val="1400"/>
              <a:buChar char="○"/>
              <a:defRPr>
                <a:solidFill>
                  <a:schemeClr val="accent2"/>
                </a:solidFill>
              </a:defRPr>
            </a:lvl2pPr>
            <a:lvl3pPr lvl="2" rtl="0" algn="ctr">
              <a:lnSpc>
                <a:spcPct val="100000"/>
              </a:lnSpc>
              <a:spcBef>
                <a:spcPts val="0"/>
              </a:spcBef>
              <a:spcAft>
                <a:spcPts val="0"/>
              </a:spcAft>
              <a:buClr>
                <a:schemeClr val="accent2"/>
              </a:buClr>
              <a:buSzPts val="1400"/>
              <a:buChar char="■"/>
              <a:defRPr>
                <a:solidFill>
                  <a:schemeClr val="accent2"/>
                </a:solidFill>
              </a:defRPr>
            </a:lvl3pPr>
            <a:lvl4pPr lvl="3" rtl="0" algn="ctr">
              <a:lnSpc>
                <a:spcPct val="100000"/>
              </a:lnSpc>
              <a:spcBef>
                <a:spcPts val="0"/>
              </a:spcBef>
              <a:spcAft>
                <a:spcPts val="0"/>
              </a:spcAft>
              <a:buClr>
                <a:schemeClr val="accent2"/>
              </a:buClr>
              <a:buSzPts val="1400"/>
              <a:buChar char="●"/>
              <a:defRPr>
                <a:solidFill>
                  <a:schemeClr val="accent2"/>
                </a:solidFill>
              </a:defRPr>
            </a:lvl4pPr>
            <a:lvl5pPr lvl="4" rtl="0" algn="ctr">
              <a:lnSpc>
                <a:spcPct val="100000"/>
              </a:lnSpc>
              <a:spcBef>
                <a:spcPts val="0"/>
              </a:spcBef>
              <a:spcAft>
                <a:spcPts val="0"/>
              </a:spcAft>
              <a:buClr>
                <a:schemeClr val="accent2"/>
              </a:buClr>
              <a:buSzPts val="1400"/>
              <a:buChar char="○"/>
              <a:defRPr>
                <a:solidFill>
                  <a:schemeClr val="accent2"/>
                </a:solidFill>
              </a:defRPr>
            </a:lvl5pPr>
            <a:lvl6pPr lvl="5" rtl="0" algn="ctr">
              <a:lnSpc>
                <a:spcPct val="100000"/>
              </a:lnSpc>
              <a:spcBef>
                <a:spcPts val="0"/>
              </a:spcBef>
              <a:spcAft>
                <a:spcPts val="0"/>
              </a:spcAft>
              <a:buClr>
                <a:schemeClr val="accent2"/>
              </a:buClr>
              <a:buSzPts val="1400"/>
              <a:buChar char="■"/>
              <a:defRPr>
                <a:solidFill>
                  <a:schemeClr val="accent2"/>
                </a:solidFill>
              </a:defRPr>
            </a:lvl6pPr>
            <a:lvl7pPr lvl="6" rtl="0" algn="ctr">
              <a:lnSpc>
                <a:spcPct val="100000"/>
              </a:lnSpc>
              <a:spcBef>
                <a:spcPts val="0"/>
              </a:spcBef>
              <a:spcAft>
                <a:spcPts val="0"/>
              </a:spcAft>
              <a:buClr>
                <a:schemeClr val="accent2"/>
              </a:buClr>
              <a:buSzPts val="1400"/>
              <a:buChar char="●"/>
              <a:defRPr>
                <a:solidFill>
                  <a:schemeClr val="accent2"/>
                </a:solidFill>
              </a:defRPr>
            </a:lvl7pPr>
            <a:lvl8pPr lvl="7" rtl="0" algn="ctr">
              <a:lnSpc>
                <a:spcPct val="100000"/>
              </a:lnSpc>
              <a:spcBef>
                <a:spcPts val="0"/>
              </a:spcBef>
              <a:spcAft>
                <a:spcPts val="0"/>
              </a:spcAft>
              <a:buClr>
                <a:schemeClr val="accent2"/>
              </a:buClr>
              <a:buSzPts val="1400"/>
              <a:buChar char="○"/>
              <a:defRPr>
                <a:solidFill>
                  <a:schemeClr val="accent2"/>
                </a:solidFill>
              </a:defRPr>
            </a:lvl8pPr>
            <a:lvl9pPr lvl="8" rtl="0" algn="ctr">
              <a:lnSpc>
                <a:spcPct val="100000"/>
              </a:lnSpc>
              <a:spcBef>
                <a:spcPts val="0"/>
              </a:spcBef>
              <a:spcAft>
                <a:spcPts val="0"/>
              </a:spcAft>
              <a:buClr>
                <a:schemeClr val="accent2"/>
              </a:buClr>
              <a:buSzPts val="1400"/>
              <a:buChar char="■"/>
              <a:defRPr>
                <a:solidFill>
                  <a:schemeClr val="accent2"/>
                </a:solidFill>
              </a:defRPr>
            </a:lvl9pPr>
          </a:lstStyle>
          <a:p/>
        </p:txBody>
      </p:sp>
      <p:sp>
        <p:nvSpPr>
          <p:cNvPr id="41" name="Google Shape;41;p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42" name="Shape 42"/>
        <p:cNvGrpSpPr/>
        <p:nvPr/>
      </p:nvGrpSpPr>
      <p:grpSpPr>
        <a:xfrm>
          <a:off x="0" y="0"/>
          <a:ext cx="0" cy="0"/>
          <a:chOff x="0" y="0"/>
          <a:chExt cx="0" cy="0"/>
        </a:xfrm>
      </p:grpSpPr>
      <p:sp>
        <p:nvSpPr>
          <p:cNvPr id="43" name="Google Shape;43;p8"/>
          <p:cNvSpPr txBox="1"/>
          <p:nvPr/>
        </p:nvSpPr>
        <p:spPr>
          <a:xfrm>
            <a:off x="0" y="0"/>
            <a:ext cx="4425900" cy="3765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4" name="Google Shape;44;p8"/>
          <p:cNvSpPr/>
          <p:nvPr/>
        </p:nvSpPr>
        <p:spPr>
          <a:xfrm>
            <a:off x="1531800" y="951900"/>
            <a:ext cx="6080400" cy="323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8"/>
          <p:cNvSpPr txBox="1"/>
          <p:nvPr>
            <p:ph type="title"/>
          </p:nvPr>
        </p:nvSpPr>
        <p:spPr>
          <a:xfrm>
            <a:off x="1792008" y="1566450"/>
            <a:ext cx="5565300" cy="2010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1"/>
              </a:buClr>
              <a:buSzPts val="6000"/>
              <a:buNone/>
              <a:defRPr sz="7600">
                <a:solidFill>
                  <a:schemeClr val="accent1"/>
                </a:solidFill>
              </a:defRPr>
            </a:lvl1pPr>
            <a:lvl2pPr lvl="1" algn="ctr">
              <a:spcBef>
                <a:spcPts val="0"/>
              </a:spcBef>
              <a:spcAft>
                <a:spcPts val="0"/>
              </a:spcAft>
              <a:buClr>
                <a:schemeClr val="accent1"/>
              </a:buClr>
              <a:buSzPts val="6000"/>
              <a:buNone/>
              <a:defRPr sz="6000">
                <a:solidFill>
                  <a:schemeClr val="accent1"/>
                </a:solidFill>
              </a:defRPr>
            </a:lvl2pPr>
            <a:lvl3pPr lvl="2" algn="ctr">
              <a:spcBef>
                <a:spcPts val="0"/>
              </a:spcBef>
              <a:spcAft>
                <a:spcPts val="0"/>
              </a:spcAft>
              <a:buClr>
                <a:schemeClr val="accent1"/>
              </a:buClr>
              <a:buSzPts val="6000"/>
              <a:buNone/>
              <a:defRPr sz="6000">
                <a:solidFill>
                  <a:schemeClr val="accent1"/>
                </a:solidFill>
              </a:defRPr>
            </a:lvl3pPr>
            <a:lvl4pPr lvl="3" algn="ctr">
              <a:spcBef>
                <a:spcPts val="0"/>
              </a:spcBef>
              <a:spcAft>
                <a:spcPts val="0"/>
              </a:spcAft>
              <a:buClr>
                <a:schemeClr val="accent1"/>
              </a:buClr>
              <a:buSzPts val="6000"/>
              <a:buNone/>
              <a:defRPr sz="6000">
                <a:solidFill>
                  <a:schemeClr val="accent1"/>
                </a:solidFill>
              </a:defRPr>
            </a:lvl4pPr>
            <a:lvl5pPr lvl="4" algn="ctr">
              <a:spcBef>
                <a:spcPts val="0"/>
              </a:spcBef>
              <a:spcAft>
                <a:spcPts val="0"/>
              </a:spcAft>
              <a:buClr>
                <a:schemeClr val="accent1"/>
              </a:buClr>
              <a:buSzPts val="6000"/>
              <a:buNone/>
              <a:defRPr sz="6000">
                <a:solidFill>
                  <a:schemeClr val="accent1"/>
                </a:solidFill>
              </a:defRPr>
            </a:lvl5pPr>
            <a:lvl6pPr lvl="5" algn="ctr">
              <a:spcBef>
                <a:spcPts val="0"/>
              </a:spcBef>
              <a:spcAft>
                <a:spcPts val="0"/>
              </a:spcAft>
              <a:buClr>
                <a:schemeClr val="accent1"/>
              </a:buClr>
              <a:buSzPts val="6000"/>
              <a:buNone/>
              <a:defRPr sz="6000">
                <a:solidFill>
                  <a:schemeClr val="accent1"/>
                </a:solidFill>
              </a:defRPr>
            </a:lvl6pPr>
            <a:lvl7pPr lvl="6" algn="ctr">
              <a:spcBef>
                <a:spcPts val="0"/>
              </a:spcBef>
              <a:spcAft>
                <a:spcPts val="0"/>
              </a:spcAft>
              <a:buClr>
                <a:schemeClr val="accent1"/>
              </a:buClr>
              <a:buSzPts val="6000"/>
              <a:buNone/>
              <a:defRPr sz="6000">
                <a:solidFill>
                  <a:schemeClr val="accent1"/>
                </a:solidFill>
              </a:defRPr>
            </a:lvl7pPr>
            <a:lvl8pPr lvl="7" algn="ctr">
              <a:spcBef>
                <a:spcPts val="0"/>
              </a:spcBef>
              <a:spcAft>
                <a:spcPts val="0"/>
              </a:spcAft>
              <a:buClr>
                <a:schemeClr val="accent1"/>
              </a:buClr>
              <a:buSzPts val="6000"/>
              <a:buNone/>
              <a:defRPr sz="6000">
                <a:solidFill>
                  <a:schemeClr val="accent1"/>
                </a:solidFill>
              </a:defRPr>
            </a:lvl8pPr>
            <a:lvl9pPr lvl="8" algn="ctr">
              <a:spcBef>
                <a:spcPts val="0"/>
              </a:spcBef>
              <a:spcAft>
                <a:spcPts val="0"/>
              </a:spcAft>
              <a:buClr>
                <a:schemeClr val="accent1"/>
              </a:buClr>
              <a:buSzPts val="6000"/>
              <a:buNone/>
              <a:defRPr sz="6000">
                <a:solidFill>
                  <a:schemeClr val="accent1"/>
                </a:solidFill>
              </a:defRPr>
            </a:lvl9pPr>
          </a:lstStyle>
          <a:p/>
        </p:txBody>
      </p:sp>
      <p:sp>
        <p:nvSpPr>
          <p:cNvPr id="46" name="Google Shape;46;p8"/>
          <p:cNvSpPr txBox="1"/>
          <p:nvPr/>
        </p:nvSpPr>
        <p:spPr>
          <a:xfrm rot="-5400000">
            <a:off x="8060700" y="3912600"/>
            <a:ext cx="1388100" cy="13071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7" name="Shape 47"/>
        <p:cNvGrpSpPr/>
        <p:nvPr/>
      </p:nvGrpSpPr>
      <p:grpSpPr>
        <a:xfrm>
          <a:off x="0" y="0"/>
          <a:ext cx="0" cy="0"/>
          <a:chOff x="0" y="0"/>
          <a:chExt cx="0" cy="0"/>
        </a:xfrm>
      </p:grpSpPr>
      <p:sp>
        <p:nvSpPr>
          <p:cNvPr id="48" name="Google Shape;48;p9"/>
          <p:cNvSpPr txBox="1"/>
          <p:nvPr/>
        </p:nvSpPr>
        <p:spPr>
          <a:xfrm>
            <a:off x="11400" y="2656728"/>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9" name="Google Shape;49;p9"/>
          <p:cNvSpPr txBox="1"/>
          <p:nvPr/>
        </p:nvSpPr>
        <p:spPr>
          <a:xfrm>
            <a:off x="11400" y="1328364"/>
            <a:ext cx="9121200" cy="11343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0" name="Google Shape;50;p9"/>
          <p:cNvSpPr txBox="1"/>
          <p:nvPr>
            <p:ph type="title"/>
          </p:nvPr>
        </p:nvSpPr>
        <p:spPr>
          <a:xfrm>
            <a:off x="896000" y="1424283"/>
            <a:ext cx="3675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1" name="Google Shape;51;p9"/>
          <p:cNvSpPr txBox="1"/>
          <p:nvPr>
            <p:ph idx="1" type="body"/>
          </p:nvPr>
        </p:nvSpPr>
        <p:spPr>
          <a:xfrm>
            <a:off x="896000" y="2179726"/>
            <a:ext cx="3675900" cy="13143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Clr>
                <a:srgbClr val="434343"/>
              </a:buClr>
              <a:buSzPts val="1400"/>
              <a:buChar char="●"/>
              <a:defRPr sz="1400">
                <a:solidFill>
                  <a:srgbClr val="434343"/>
                </a:solidFill>
              </a:defRPr>
            </a:lvl1pPr>
            <a:lvl2pPr indent="-317500" lvl="1" marL="914400" rtl="0">
              <a:lnSpc>
                <a:spcPct val="100000"/>
              </a:lnSpc>
              <a:spcBef>
                <a:spcPts val="0"/>
              </a:spcBef>
              <a:spcAft>
                <a:spcPts val="0"/>
              </a:spcAft>
              <a:buClr>
                <a:srgbClr val="434343"/>
              </a:buClr>
              <a:buSzPts val="1400"/>
              <a:buChar char="○"/>
              <a:defRPr>
                <a:solidFill>
                  <a:srgbClr val="434343"/>
                </a:solidFill>
              </a:defRPr>
            </a:lvl2pPr>
            <a:lvl3pPr indent="-317500" lvl="2" marL="1371600" rtl="0">
              <a:lnSpc>
                <a:spcPct val="100000"/>
              </a:lnSpc>
              <a:spcBef>
                <a:spcPts val="0"/>
              </a:spcBef>
              <a:spcAft>
                <a:spcPts val="0"/>
              </a:spcAft>
              <a:buClr>
                <a:srgbClr val="434343"/>
              </a:buClr>
              <a:buSzPts val="1400"/>
              <a:buChar char="■"/>
              <a:defRPr>
                <a:solidFill>
                  <a:srgbClr val="434343"/>
                </a:solidFill>
              </a:defRPr>
            </a:lvl3pPr>
            <a:lvl4pPr indent="-317500" lvl="3" marL="1828800" rtl="0">
              <a:lnSpc>
                <a:spcPct val="100000"/>
              </a:lnSpc>
              <a:spcBef>
                <a:spcPts val="0"/>
              </a:spcBef>
              <a:spcAft>
                <a:spcPts val="0"/>
              </a:spcAft>
              <a:buClr>
                <a:srgbClr val="434343"/>
              </a:buClr>
              <a:buSzPts val="1400"/>
              <a:buChar char="●"/>
              <a:defRPr>
                <a:solidFill>
                  <a:srgbClr val="434343"/>
                </a:solidFill>
              </a:defRPr>
            </a:lvl4pPr>
            <a:lvl5pPr indent="-317500" lvl="4" marL="2286000" rtl="0">
              <a:lnSpc>
                <a:spcPct val="100000"/>
              </a:lnSpc>
              <a:spcBef>
                <a:spcPts val="0"/>
              </a:spcBef>
              <a:spcAft>
                <a:spcPts val="0"/>
              </a:spcAft>
              <a:buClr>
                <a:srgbClr val="434343"/>
              </a:buClr>
              <a:buSzPts val="1400"/>
              <a:buChar char="○"/>
              <a:defRPr>
                <a:solidFill>
                  <a:srgbClr val="434343"/>
                </a:solidFill>
              </a:defRPr>
            </a:lvl5pPr>
            <a:lvl6pPr indent="-317500" lvl="5" marL="2743200" rtl="0">
              <a:lnSpc>
                <a:spcPct val="100000"/>
              </a:lnSpc>
              <a:spcBef>
                <a:spcPts val="0"/>
              </a:spcBef>
              <a:spcAft>
                <a:spcPts val="0"/>
              </a:spcAft>
              <a:buClr>
                <a:srgbClr val="434343"/>
              </a:buClr>
              <a:buSzPts val="1400"/>
              <a:buChar char="■"/>
              <a:defRPr>
                <a:solidFill>
                  <a:srgbClr val="434343"/>
                </a:solidFill>
              </a:defRPr>
            </a:lvl6pPr>
            <a:lvl7pPr indent="-317500" lvl="6" marL="3200400" rtl="0">
              <a:lnSpc>
                <a:spcPct val="100000"/>
              </a:lnSpc>
              <a:spcBef>
                <a:spcPts val="0"/>
              </a:spcBef>
              <a:spcAft>
                <a:spcPts val="0"/>
              </a:spcAft>
              <a:buClr>
                <a:srgbClr val="434343"/>
              </a:buClr>
              <a:buSzPts val="1400"/>
              <a:buChar char="●"/>
              <a:defRPr>
                <a:solidFill>
                  <a:srgbClr val="434343"/>
                </a:solidFill>
              </a:defRPr>
            </a:lvl7pPr>
            <a:lvl8pPr indent="-317500" lvl="7" marL="3657600" rtl="0">
              <a:lnSpc>
                <a:spcPct val="100000"/>
              </a:lnSpc>
              <a:spcBef>
                <a:spcPts val="0"/>
              </a:spcBef>
              <a:spcAft>
                <a:spcPts val="0"/>
              </a:spcAft>
              <a:buClr>
                <a:srgbClr val="434343"/>
              </a:buClr>
              <a:buSzPts val="1400"/>
              <a:buChar char="○"/>
              <a:defRPr>
                <a:solidFill>
                  <a:srgbClr val="434343"/>
                </a:solidFill>
              </a:defRPr>
            </a:lvl8pPr>
            <a:lvl9pPr indent="-317500" lvl="8" marL="4114800" rtl="0">
              <a:lnSpc>
                <a:spcPct val="100000"/>
              </a:lnSpc>
              <a:spcBef>
                <a:spcPts val="0"/>
              </a:spcBef>
              <a:spcAft>
                <a:spcPts val="0"/>
              </a:spcAft>
              <a:buClr>
                <a:srgbClr val="434343"/>
              </a:buClr>
              <a:buSzPts val="1400"/>
              <a:buChar char="■"/>
              <a:defRPr>
                <a:solidFill>
                  <a:srgbClr val="434343"/>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1"/>
        </a:solidFill>
      </p:bgPr>
    </p:bg>
    <p:spTree>
      <p:nvGrpSpPr>
        <p:cNvPr id="52" name="Shape 52"/>
        <p:cNvGrpSpPr/>
        <p:nvPr/>
      </p:nvGrpSpPr>
      <p:grpSpPr>
        <a:xfrm>
          <a:off x="0" y="0"/>
          <a:ext cx="0" cy="0"/>
          <a:chOff x="0" y="0"/>
          <a:chExt cx="0" cy="0"/>
        </a:xfrm>
      </p:grpSpPr>
      <p:sp>
        <p:nvSpPr>
          <p:cNvPr id="53" name="Google Shape;53;p10"/>
          <p:cNvSpPr txBox="1"/>
          <p:nvPr>
            <p:ph type="title"/>
          </p:nvPr>
        </p:nvSpPr>
        <p:spPr>
          <a:xfrm>
            <a:off x="720000" y="4038000"/>
            <a:ext cx="7704000" cy="5727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3.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5100" y="1152475"/>
            <a:ext cx="7713900" cy="34560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1pPr>
            <a:lvl2pPr indent="-317500" lvl="1" marL="9144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2pPr>
            <a:lvl3pPr indent="-317500" lvl="2" marL="13716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3pPr>
            <a:lvl4pPr indent="-317500" lvl="3" marL="18288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4pPr>
            <a:lvl5pPr indent="-317500" lvl="4" marL="22860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5pPr>
            <a:lvl6pPr indent="-317500" lvl="5" marL="27432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6pPr>
            <a:lvl7pPr indent="-317500" lvl="6" marL="32004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7pPr>
            <a:lvl8pPr indent="-317500" lvl="7" marL="36576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8pPr>
            <a:lvl9pPr indent="-317500" lvl="8" marL="41148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89" name="Shape 289"/>
        <p:cNvGrpSpPr/>
        <p:nvPr/>
      </p:nvGrpSpPr>
      <p:grpSpPr>
        <a:xfrm>
          <a:off x="0" y="0"/>
          <a:ext cx="0" cy="0"/>
          <a:chOff x="0" y="0"/>
          <a:chExt cx="0" cy="0"/>
        </a:xfrm>
      </p:grpSpPr>
      <p:sp>
        <p:nvSpPr>
          <p:cNvPr id="290" name="Google Shape;290;p3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91" name="Google Shape;291;p3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15.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image" Target="../media/image8.png"/><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22.png"/><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 Id="rId3"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1.xml"/><Relationship Id="rId3" Type="http://schemas.openxmlformats.org/officeDocument/2006/relationships/image" Target="../media/image29.png"/><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 Id="rId3" Type="http://schemas.openxmlformats.org/officeDocument/2006/relationships/image" Target="../media/image2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3.xml"/><Relationship Id="rId3" Type="http://schemas.openxmlformats.org/officeDocument/2006/relationships/image" Target="../media/image35.png"/><Relationship Id="rId4"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docs.google.com/spreadsheets/d/1qrU20FtYThQ_xjnAipctgJ_fO_zXgxy_ovkLUYqWrdM/copy" TargetMode="External"/><Relationship Id="rId7" Type="http://schemas.openxmlformats.org/officeDocument/2006/relationships/image" Target="../media/image2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 Id="rId3" Type="http://schemas.openxmlformats.org/officeDocument/2006/relationships/hyperlink" Target="https://www.freepik.com/free-vector/geometric-shapes-background-design_8622809.htm/?utm_source=slidesgo_template&amp;utm_medium=referral-link&amp;utm_campaign=sg_resources&amp;utm_content=freepik" TargetMode="External"/><Relationship Id="rId4" Type="http://schemas.openxmlformats.org/officeDocument/2006/relationships/hyperlink" Target="https://www.freepik.com/free-vector/drone-delivery-illustration-concept_6193976.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 Id="rId3" Type="http://schemas.openxmlformats.org/officeDocument/2006/relationships/hyperlink" Target="https://www.freepik.com/free-vector/flat-design-minimal-technology-instagram-post_20828698.htm/?utm_source=slidesgo_template&amp;utm_medium=referral-link&amp;utm_campaign=sg_resources&amp;utm_content=freepik" TargetMode="External"/><Relationship Id="rId4" Type="http://schemas.openxmlformats.org/officeDocument/2006/relationships/hyperlink" Target="https://www.freepik.com/free-vector/artificial-intelligence-landing-page-template_6144681.htm/?utm_source=slidesgo_template&amp;utm_medium=referral-link&amp;utm_campaign=sg_resources&amp;utm_content=freepik" TargetMode="External"/><Relationship Id="rId9" Type="http://schemas.openxmlformats.org/officeDocument/2006/relationships/hyperlink" Target="https://www.freepik.com/free-photo/teamwork-meeting-with-business-people_12162301.htm/?utm_source=slidesgo_template&amp;utm_medium=referral-link&amp;utm_campaign=sg_resources&amp;utm_content=freepik" TargetMode="External"/><Relationship Id="rId5" Type="http://schemas.openxmlformats.org/officeDocument/2006/relationships/hyperlink" Target="https://www.freepik.com/free-vector/learn-english-design_5992646.htm/?utm_source=slidesgo_template&amp;utm_medium=referral-link&amp;utm_campaign=sg_resources&amp;utm_content=freepik" TargetMode="External"/><Relationship Id="rId6" Type="http://schemas.openxmlformats.org/officeDocument/2006/relationships/hyperlink" Target="https://www.freepik.com/free-vector/artificial-intelligence-concept-illustration_6199538.htmhttps://www.freepik.com/free-vector/artificial-intelligence-concept-illustration_6199538.htm" TargetMode="External"/><Relationship Id="rId7" Type="http://schemas.openxmlformats.org/officeDocument/2006/relationships/hyperlink" Target="https://www.freepik.com/free-photo/man-using-speaker-digital-assistant_18771616.htm/?utm_source=slidesgo_template&amp;utm_medium=referral-link&amp;utm_campaign=sg_resources&amp;utm_content=freepik" TargetMode="External"/><Relationship Id="rId8" Type="http://schemas.openxmlformats.org/officeDocument/2006/relationships/hyperlink" Target="https://www.freepik.com/free-photo/group-three-modern-architects_1356536.htm/?utm_source=slidesgo_template&amp;utm_medium=referral-link&amp;utm_campaign=sg_resources&amp;utm_content=freepik" TargetMode="External"/><Relationship Id="rId11" Type="http://schemas.openxmlformats.org/officeDocument/2006/relationships/hyperlink" Target="https://www.freepik.com/free-photo/young-woman-working-with-her-headphones_18843789.htm/?utm_source=slidesgo_template&amp;utm_medium=referral-link&amp;utm_campaign=sg_resources&amp;utm_content=freepik" TargetMode="External"/><Relationship Id="rId10" Type="http://schemas.openxmlformats.org/officeDocument/2006/relationships/hyperlink" Target="https://www.freepik.com/free-photo/portrait-young-business-woman_13296698.htm/?utm_source=slidesgo_template&amp;utm_medium=referral-link&amp;utm_campaign=sg_resources&amp;utm_content=freepik" TargetMode="External"/><Relationship Id="rId13" Type="http://schemas.openxmlformats.org/officeDocument/2006/relationships/hyperlink" Target="https://www.freepik.com/free-photo/close-up-man-watching-drone_10970756.htm/?utm_source=slidesgo_template&amp;utm_medium=referral-link&amp;utm_campaign=sg_resources&amp;utm_content=freepik" TargetMode="External"/><Relationship Id="rId12" Type="http://schemas.openxmlformats.org/officeDocument/2006/relationships/hyperlink" Target="https://www.freepik.com/free-photo/happy-african-american-professional-manager-smiling-looking-camera-headshot-portrait_3955375.htm/?utm_source=slidesgo_template&amp;utm_medium=referral-link&amp;utm_campaign=sg_resources&amp;utm_content=freepik"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3.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 Id="rId3" Type="http://schemas.openxmlformats.org/officeDocument/2006/relationships/hyperlink" Target="https://fonts.google.com/specimen/Bebas+Neue" TargetMode="External"/><Relationship Id="rId4" Type="http://schemas.openxmlformats.org/officeDocument/2006/relationships/hyperlink" Target="https://fonts.google.com/specimen/Raleway)" TargetMode="External"/><Relationship Id="rId5" Type="http://schemas.openxmlformats.org/officeDocument/2006/relationships/hyperlink" Target="https://fonts.google.com/specimen/Raleway)"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0.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23.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4.gif"/><Relationship Id="rId14" Type="http://schemas.openxmlformats.org/officeDocument/2006/relationships/image" Target="../media/image31.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21.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 Id="rId3" Type="http://schemas.openxmlformats.org/officeDocument/2006/relationships/hyperlink" Target="https://bit.ly/2ZjL1pd"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2.xml"/><Relationship Id="rId3" Type="http://schemas.openxmlformats.org/officeDocument/2006/relationships/hyperlink" Target="https://chrome.google.com/webstore/detail/flaticon-for-gsuit-gslide/haekgjfnhhdkgfgmldhfokhmfkgmciba"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9.xml"/><Relationship Id="rId3" Type="http://schemas.openxmlformats.org/officeDocument/2006/relationships/hyperlink" Target="http://bit.ly/2PfT4lq" TargetMode="External"/><Relationship Id="rId4" Type="http://schemas.openxmlformats.org/officeDocument/2006/relationships/image" Target="../media/image3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 Id="rId3" Type="http://schemas.openxmlformats.org/officeDocument/2006/relationships/image" Target="../media/image33.jpg"/><Relationship Id="rId4" Type="http://schemas.openxmlformats.org/officeDocument/2006/relationships/image" Target="../media/image2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8" name="Shape 298"/>
        <p:cNvGrpSpPr/>
        <p:nvPr/>
      </p:nvGrpSpPr>
      <p:grpSpPr>
        <a:xfrm>
          <a:off x="0" y="0"/>
          <a:ext cx="0" cy="0"/>
          <a:chOff x="0" y="0"/>
          <a:chExt cx="0" cy="0"/>
        </a:xfrm>
      </p:grpSpPr>
      <p:sp>
        <p:nvSpPr>
          <p:cNvPr id="299" name="Google Shape;299;p38"/>
          <p:cNvSpPr txBox="1"/>
          <p:nvPr>
            <p:ph type="ctrTitle"/>
          </p:nvPr>
        </p:nvSpPr>
        <p:spPr>
          <a:xfrm>
            <a:off x="3356550" y="1165860"/>
            <a:ext cx="4412100" cy="187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Fashion-mnist dataset</a:t>
            </a:r>
            <a:endParaRPr/>
          </a:p>
        </p:txBody>
      </p:sp>
      <p:grpSp>
        <p:nvGrpSpPr>
          <p:cNvPr id="300" name="Google Shape;300;p38"/>
          <p:cNvGrpSpPr/>
          <p:nvPr/>
        </p:nvGrpSpPr>
        <p:grpSpPr>
          <a:xfrm>
            <a:off x="-717279" y="1417515"/>
            <a:ext cx="3692970" cy="3912200"/>
            <a:chOff x="411650" y="2156650"/>
            <a:chExt cx="2413075" cy="2556325"/>
          </a:xfrm>
        </p:grpSpPr>
        <p:sp>
          <p:nvSpPr>
            <p:cNvPr id="301" name="Google Shape;301;p38"/>
            <p:cNvSpPr/>
            <p:nvPr/>
          </p:nvSpPr>
          <p:spPr>
            <a:xfrm>
              <a:off x="1503675" y="2736975"/>
              <a:ext cx="253225" cy="253225"/>
            </a:xfrm>
            <a:custGeom>
              <a:rect b="b" l="l" r="r" t="t"/>
              <a:pathLst>
                <a:path extrusionOk="0" h="10129" w="10129">
                  <a:moveTo>
                    <a:pt x="5075" y="0"/>
                  </a:moveTo>
                  <a:cubicBezTo>
                    <a:pt x="2274" y="0"/>
                    <a:pt x="0" y="2274"/>
                    <a:pt x="0" y="5075"/>
                  </a:cubicBezTo>
                  <a:cubicBezTo>
                    <a:pt x="0" y="7855"/>
                    <a:pt x="2274" y="10129"/>
                    <a:pt x="5075" y="10129"/>
                  </a:cubicBezTo>
                  <a:cubicBezTo>
                    <a:pt x="7876" y="10129"/>
                    <a:pt x="10129" y="7855"/>
                    <a:pt x="10129" y="5075"/>
                  </a:cubicBezTo>
                  <a:cubicBezTo>
                    <a:pt x="10129" y="2274"/>
                    <a:pt x="7876" y="0"/>
                    <a:pt x="5075"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8"/>
            <p:cNvSpPr/>
            <p:nvPr/>
          </p:nvSpPr>
          <p:spPr>
            <a:xfrm>
              <a:off x="1984225" y="2412200"/>
              <a:ext cx="123325" cy="123350"/>
            </a:xfrm>
            <a:custGeom>
              <a:rect b="b" l="l" r="r" t="t"/>
              <a:pathLst>
                <a:path extrusionOk="0" h="4934" w="4933">
                  <a:moveTo>
                    <a:pt x="2476" y="1"/>
                  </a:moveTo>
                  <a:cubicBezTo>
                    <a:pt x="1096" y="1"/>
                    <a:pt x="0" y="1097"/>
                    <a:pt x="0" y="2477"/>
                  </a:cubicBezTo>
                  <a:cubicBezTo>
                    <a:pt x="0" y="3837"/>
                    <a:pt x="1096" y="4933"/>
                    <a:pt x="2476" y="4933"/>
                  </a:cubicBezTo>
                  <a:cubicBezTo>
                    <a:pt x="3836" y="4933"/>
                    <a:pt x="4932" y="3837"/>
                    <a:pt x="4932" y="2477"/>
                  </a:cubicBezTo>
                  <a:cubicBezTo>
                    <a:pt x="4932" y="1097"/>
                    <a:pt x="3836" y="1"/>
                    <a:pt x="2476"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8"/>
            <p:cNvSpPr/>
            <p:nvPr/>
          </p:nvSpPr>
          <p:spPr>
            <a:xfrm>
              <a:off x="2395250" y="2199600"/>
              <a:ext cx="123825" cy="123825"/>
            </a:xfrm>
            <a:custGeom>
              <a:rect b="b" l="l" r="r" t="t"/>
              <a:pathLst>
                <a:path extrusionOk="0" h="4953" w="4953">
                  <a:moveTo>
                    <a:pt x="2477" y="0"/>
                  </a:moveTo>
                  <a:cubicBezTo>
                    <a:pt x="1117" y="0"/>
                    <a:pt x="0" y="1117"/>
                    <a:pt x="0" y="2476"/>
                  </a:cubicBezTo>
                  <a:cubicBezTo>
                    <a:pt x="0" y="3836"/>
                    <a:pt x="1117" y="4953"/>
                    <a:pt x="2477" y="4953"/>
                  </a:cubicBezTo>
                  <a:cubicBezTo>
                    <a:pt x="3836" y="4953"/>
                    <a:pt x="4953" y="3836"/>
                    <a:pt x="4953" y="2476"/>
                  </a:cubicBezTo>
                  <a:cubicBezTo>
                    <a:pt x="4953" y="1117"/>
                    <a:pt x="3836" y="0"/>
                    <a:pt x="2477"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8"/>
            <p:cNvSpPr/>
            <p:nvPr/>
          </p:nvSpPr>
          <p:spPr>
            <a:xfrm>
              <a:off x="2580975" y="3149000"/>
              <a:ext cx="109625" cy="109650"/>
            </a:xfrm>
            <a:custGeom>
              <a:rect b="b" l="l" r="r" t="t"/>
              <a:pathLst>
                <a:path extrusionOk="0" h="4386" w="4385">
                  <a:moveTo>
                    <a:pt x="2192" y="1"/>
                  </a:moveTo>
                  <a:cubicBezTo>
                    <a:pt x="974" y="1"/>
                    <a:pt x="0" y="975"/>
                    <a:pt x="0" y="2193"/>
                  </a:cubicBezTo>
                  <a:cubicBezTo>
                    <a:pt x="0" y="3411"/>
                    <a:pt x="974" y="4385"/>
                    <a:pt x="2192" y="4385"/>
                  </a:cubicBezTo>
                  <a:cubicBezTo>
                    <a:pt x="3410" y="4385"/>
                    <a:pt x="4384" y="3411"/>
                    <a:pt x="4384" y="2193"/>
                  </a:cubicBezTo>
                  <a:cubicBezTo>
                    <a:pt x="4384" y="975"/>
                    <a:pt x="3410" y="1"/>
                    <a:pt x="2192"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8"/>
            <p:cNvSpPr/>
            <p:nvPr/>
          </p:nvSpPr>
          <p:spPr>
            <a:xfrm>
              <a:off x="2544425" y="3129725"/>
              <a:ext cx="115725" cy="121300"/>
            </a:xfrm>
            <a:custGeom>
              <a:rect b="b" l="l" r="r" t="t"/>
              <a:pathLst>
                <a:path extrusionOk="0" h="4852" w="4629">
                  <a:moveTo>
                    <a:pt x="163" y="1"/>
                  </a:moveTo>
                  <a:cubicBezTo>
                    <a:pt x="163" y="1"/>
                    <a:pt x="1" y="2660"/>
                    <a:pt x="143" y="2944"/>
                  </a:cubicBezTo>
                  <a:cubicBezTo>
                    <a:pt x="285" y="3228"/>
                    <a:pt x="4121" y="4852"/>
                    <a:pt x="4121" y="4852"/>
                  </a:cubicBezTo>
                  <a:lnTo>
                    <a:pt x="4629" y="1624"/>
                  </a:lnTo>
                  <a:lnTo>
                    <a:pt x="163" y="1"/>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8"/>
            <p:cNvSpPr/>
            <p:nvPr/>
          </p:nvSpPr>
          <p:spPr>
            <a:xfrm>
              <a:off x="2480500" y="2812575"/>
              <a:ext cx="67500" cy="114200"/>
            </a:xfrm>
            <a:custGeom>
              <a:rect b="b" l="l" r="r" t="t"/>
              <a:pathLst>
                <a:path extrusionOk="0" h="4568" w="2700">
                  <a:moveTo>
                    <a:pt x="569" y="1"/>
                  </a:moveTo>
                  <a:lnTo>
                    <a:pt x="0" y="4568"/>
                  </a:lnTo>
                  <a:lnTo>
                    <a:pt x="2700" y="2721"/>
                  </a:lnTo>
                  <a:lnTo>
                    <a:pt x="569" y="1"/>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8"/>
            <p:cNvSpPr/>
            <p:nvPr/>
          </p:nvSpPr>
          <p:spPr>
            <a:xfrm>
              <a:off x="2403350" y="2218375"/>
              <a:ext cx="143650" cy="198925"/>
            </a:xfrm>
            <a:custGeom>
              <a:rect b="b" l="l" r="r" t="t"/>
              <a:pathLst>
                <a:path extrusionOk="0" h="7957" w="5746">
                  <a:moveTo>
                    <a:pt x="3614" y="0"/>
                  </a:moveTo>
                  <a:lnTo>
                    <a:pt x="1" y="1401"/>
                  </a:lnTo>
                  <a:lnTo>
                    <a:pt x="3391" y="7957"/>
                  </a:lnTo>
                  <a:lnTo>
                    <a:pt x="5745" y="6942"/>
                  </a:lnTo>
                  <a:lnTo>
                    <a:pt x="3614" y="0"/>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8"/>
            <p:cNvSpPr/>
            <p:nvPr/>
          </p:nvSpPr>
          <p:spPr>
            <a:xfrm>
              <a:off x="1996900" y="2436050"/>
              <a:ext cx="212125" cy="222300"/>
            </a:xfrm>
            <a:custGeom>
              <a:rect b="b" l="l" r="r" t="t"/>
              <a:pathLst>
                <a:path extrusionOk="0" h="8892" w="8485">
                  <a:moveTo>
                    <a:pt x="3025" y="1"/>
                  </a:moveTo>
                  <a:lnTo>
                    <a:pt x="1" y="2071"/>
                  </a:lnTo>
                  <a:lnTo>
                    <a:pt x="5785" y="8891"/>
                  </a:lnTo>
                  <a:lnTo>
                    <a:pt x="8485" y="6760"/>
                  </a:lnTo>
                  <a:lnTo>
                    <a:pt x="3025" y="1"/>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8"/>
            <p:cNvSpPr/>
            <p:nvPr/>
          </p:nvSpPr>
          <p:spPr>
            <a:xfrm>
              <a:off x="1012475" y="3482900"/>
              <a:ext cx="399875" cy="387200"/>
            </a:xfrm>
            <a:custGeom>
              <a:rect b="b" l="l" r="r" t="t"/>
              <a:pathLst>
                <a:path extrusionOk="0" h="15488" w="15995">
                  <a:moveTo>
                    <a:pt x="2091" y="1"/>
                  </a:moveTo>
                  <a:lnTo>
                    <a:pt x="0" y="3147"/>
                  </a:lnTo>
                  <a:lnTo>
                    <a:pt x="15447" y="15488"/>
                  </a:lnTo>
                  <a:lnTo>
                    <a:pt x="15995" y="15163"/>
                  </a:lnTo>
                  <a:lnTo>
                    <a:pt x="2091" y="1"/>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8"/>
            <p:cNvSpPr/>
            <p:nvPr/>
          </p:nvSpPr>
          <p:spPr>
            <a:xfrm>
              <a:off x="1875125" y="2834400"/>
              <a:ext cx="613000" cy="789675"/>
            </a:xfrm>
            <a:custGeom>
              <a:rect b="b" l="l" r="r" t="t"/>
              <a:pathLst>
                <a:path extrusionOk="0" h="31587" w="24520">
                  <a:moveTo>
                    <a:pt x="11265" y="0"/>
                  </a:moveTo>
                  <a:lnTo>
                    <a:pt x="0" y="15427"/>
                  </a:lnTo>
                  <a:lnTo>
                    <a:pt x="13823" y="22247"/>
                  </a:lnTo>
                  <a:cubicBezTo>
                    <a:pt x="13823" y="22247"/>
                    <a:pt x="12057" y="24682"/>
                    <a:pt x="10656" y="27159"/>
                  </a:cubicBezTo>
                  <a:cubicBezTo>
                    <a:pt x="9362" y="29415"/>
                    <a:pt x="9617" y="31587"/>
                    <a:pt x="10656" y="31587"/>
                  </a:cubicBezTo>
                  <a:cubicBezTo>
                    <a:pt x="10757" y="31587"/>
                    <a:pt x="10866" y="31566"/>
                    <a:pt x="10981" y="31523"/>
                  </a:cubicBezTo>
                  <a:cubicBezTo>
                    <a:pt x="12280" y="31056"/>
                    <a:pt x="17862" y="26651"/>
                    <a:pt x="17862" y="26651"/>
                  </a:cubicBezTo>
                  <a:lnTo>
                    <a:pt x="24520" y="18877"/>
                  </a:lnTo>
                  <a:lnTo>
                    <a:pt x="112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8"/>
            <p:cNvSpPr/>
            <p:nvPr/>
          </p:nvSpPr>
          <p:spPr>
            <a:xfrm>
              <a:off x="2149650" y="3482900"/>
              <a:ext cx="165450" cy="139575"/>
            </a:xfrm>
            <a:custGeom>
              <a:rect b="b" l="l" r="r" t="t"/>
              <a:pathLst>
                <a:path extrusionOk="0" h="5583" w="6618">
                  <a:moveTo>
                    <a:pt x="6374" y="1"/>
                  </a:moveTo>
                  <a:lnTo>
                    <a:pt x="0" y="5583"/>
                  </a:lnTo>
                  <a:cubicBezTo>
                    <a:pt x="1137" y="5177"/>
                    <a:pt x="5521" y="1787"/>
                    <a:pt x="6617" y="914"/>
                  </a:cubicBezTo>
                  <a:lnTo>
                    <a:pt x="63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8"/>
            <p:cNvSpPr/>
            <p:nvPr/>
          </p:nvSpPr>
          <p:spPr>
            <a:xfrm>
              <a:off x="2085200" y="2710575"/>
              <a:ext cx="78175" cy="234475"/>
            </a:xfrm>
            <a:custGeom>
              <a:rect b="b" l="l" r="r" t="t"/>
              <a:pathLst>
                <a:path extrusionOk="0" h="9379" w="3127">
                  <a:moveTo>
                    <a:pt x="1056" y="1"/>
                  </a:moveTo>
                  <a:lnTo>
                    <a:pt x="0" y="9378"/>
                  </a:lnTo>
                  <a:lnTo>
                    <a:pt x="3126" y="7917"/>
                  </a:lnTo>
                  <a:lnTo>
                    <a:pt x="1056" y="1"/>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8"/>
            <p:cNvSpPr/>
            <p:nvPr/>
          </p:nvSpPr>
          <p:spPr>
            <a:xfrm>
              <a:off x="2274225" y="3170325"/>
              <a:ext cx="378825" cy="364075"/>
            </a:xfrm>
            <a:custGeom>
              <a:rect b="b" l="l" r="r" t="t"/>
              <a:pathLst>
                <a:path extrusionOk="0" h="14563" w="15153">
                  <a:moveTo>
                    <a:pt x="10728" y="0"/>
                  </a:moveTo>
                  <a:cubicBezTo>
                    <a:pt x="10728" y="0"/>
                    <a:pt x="2182" y="4364"/>
                    <a:pt x="1127" y="6617"/>
                  </a:cubicBezTo>
                  <a:cubicBezTo>
                    <a:pt x="124" y="8758"/>
                    <a:pt x="1" y="14563"/>
                    <a:pt x="1871" y="14563"/>
                  </a:cubicBezTo>
                  <a:cubicBezTo>
                    <a:pt x="1969" y="14563"/>
                    <a:pt x="2073" y="14547"/>
                    <a:pt x="2182" y="14513"/>
                  </a:cubicBezTo>
                  <a:cubicBezTo>
                    <a:pt x="4374" y="13823"/>
                    <a:pt x="15152" y="3715"/>
                    <a:pt x="15152" y="3715"/>
                  </a:cubicBezTo>
                  <a:lnTo>
                    <a:pt x="14016" y="1259"/>
                  </a:lnTo>
                  <a:lnTo>
                    <a:pt x="10728" y="0"/>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8"/>
            <p:cNvSpPr/>
            <p:nvPr/>
          </p:nvSpPr>
          <p:spPr>
            <a:xfrm>
              <a:off x="2448525" y="2879050"/>
              <a:ext cx="225825" cy="307025"/>
            </a:xfrm>
            <a:custGeom>
              <a:rect b="b" l="l" r="r" t="t"/>
              <a:pathLst>
                <a:path extrusionOk="0" h="12281" w="9033">
                  <a:moveTo>
                    <a:pt x="4364" y="1"/>
                  </a:moveTo>
                  <a:lnTo>
                    <a:pt x="0" y="610"/>
                  </a:lnTo>
                  <a:lnTo>
                    <a:pt x="3735" y="10718"/>
                  </a:lnTo>
                  <a:lnTo>
                    <a:pt x="7511" y="12281"/>
                  </a:lnTo>
                  <a:lnTo>
                    <a:pt x="9033" y="11266"/>
                  </a:lnTo>
                  <a:lnTo>
                    <a:pt x="4364"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8"/>
            <p:cNvSpPr/>
            <p:nvPr/>
          </p:nvSpPr>
          <p:spPr>
            <a:xfrm>
              <a:off x="2569800" y="2920150"/>
              <a:ext cx="104550" cy="250200"/>
            </a:xfrm>
            <a:custGeom>
              <a:rect b="b" l="l" r="r" t="t"/>
              <a:pathLst>
                <a:path extrusionOk="0" h="10008" w="4182">
                  <a:moveTo>
                    <a:pt x="1" y="1"/>
                  </a:moveTo>
                  <a:lnTo>
                    <a:pt x="3614" y="10007"/>
                  </a:lnTo>
                  <a:lnTo>
                    <a:pt x="4182" y="9622"/>
                  </a:lnTo>
                  <a:lnTo>
                    <a:pt x="1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8"/>
            <p:cNvSpPr/>
            <p:nvPr/>
          </p:nvSpPr>
          <p:spPr>
            <a:xfrm>
              <a:off x="2409950" y="2812575"/>
              <a:ext cx="168000" cy="168000"/>
            </a:xfrm>
            <a:custGeom>
              <a:rect b="b" l="l" r="r" t="t"/>
              <a:pathLst>
                <a:path extrusionOk="0" h="6720" w="6720">
                  <a:moveTo>
                    <a:pt x="3350" y="1"/>
                  </a:moveTo>
                  <a:cubicBezTo>
                    <a:pt x="1503" y="1"/>
                    <a:pt x="1" y="1503"/>
                    <a:pt x="1" y="3370"/>
                  </a:cubicBezTo>
                  <a:cubicBezTo>
                    <a:pt x="1" y="5217"/>
                    <a:pt x="1503" y="6719"/>
                    <a:pt x="3350" y="6719"/>
                  </a:cubicBezTo>
                  <a:cubicBezTo>
                    <a:pt x="5217" y="6719"/>
                    <a:pt x="6719" y="5217"/>
                    <a:pt x="6719" y="3370"/>
                  </a:cubicBezTo>
                  <a:cubicBezTo>
                    <a:pt x="6719" y="1503"/>
                    <a:pt x="5217" y="1"/>
                    <a:pt x="3350"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8"/>
            <p:cNvSpPr/>
            <p:nvPr/>
          </p:nvSpPr>
          <p:spPr>
            <a:xfrm>
              <a:off x="2491150" y="2812575"/>
              <a:ext cx="86800" cy="122325"/>
            </a:xfrm>
            <a:custGeom>
              <a:rect b="b" l="l" r="r" t="t"/>
              <a:pathLst>
                <a:path extrusionOk="0" h="4893" w="3472">
                  <a:moveTo>
                    <a:pt x="102" y="1"/>
                  </a:moveTo>
                  <a:cubicBezTo>
                    <a:pt x="61" y="1"/>
                    <a:pt x="41" y="21"/>
                    <a:pt x="0" y="21"/>
                  </a:cubicBezTo>
                  <a:cubicBezTo>
                    <a:pt x="1827" y="589"/>
                    <a:pt x="3147" y="2294"/>
                    <a:pt x="3147" y="4304"/>
                  </a:cubicBezTo>
                  <a:cubicBezTo>
                    <a:pt x="3147" y="4507"/>
                    <a:pt x="3126" y="4689"/>
                    <a:pt x="3106" y="4892"/>
                  </a:cubicBezTo>
                  <a:cubicBezTo>
                    <a:pt x="3329" y="4426"/>
                    <a:pt x="3471" y="3918"/>
                    <a:pt x="3471" y="3370"/>
                  </a:cubicBezTo>
                  <a:cubicBezTo>
                    <a:pt x="3471" y="1503"/>
                    <a:pt x="1949"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8"/>
            <p:cNvSpPr/>
            <p:nvPr/>
          </p:nvSpPr>
          <p:spPr>
            <a:xfrm>
              <a:off x="2468825" y="3032800"/>
              <a:ext cx="112175" cy="124875"/>
            </a:xfrm>
            <a:custGeom>
              <a:rect b="b" l="l" r="r" t="t"/>
              <a:pathLst>
                <a:path extrusionOk="0" h="4995" w="4487">
                  <a:moveTo>
                    <a:pt x="995" y="1"/>
                  </a:moveTo>
                  <a:lnTo>
                    <a:pt x="0" y="2031"/>
                  </a:lnTo>
                  <a:lnTo>
                    <a:pt x="3471" y="4994"/>
                  </a:lnTo>
                  <a:lnTo>
                    <a:pt x="4486" y="2254"/>
                  </a:lnTo>
                  <a:lnTo>
                    <a:pt x="995" y="1"/>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8"/>
            <p:cNvSpPr/>
            <p:nvPr/>
          </p:nvSpPr>
          <p:spPr>
            <a:xfrm>
              <a:off x="2241375" y="3068325"/>
              <a:ext cx="320675" cy="284350"/>
            </a:xfrm>
            <a:custGeom>
              <a:rect b="b" l="l" r="r" t="t"/>
              <a:pathLst>
                <a:path extrusionOk="0" h="11374" w="12827">
                  <a:moveTo>
                    <a:pt x="9078" y="1"/>
                  </a:moveTo>
                  <a:cubicBezTo>
                    <a:pt x="9078" y="1"/>
                    <a:pt x="1974" y="3187"/>
                    <a:pt x="918" y="5968"/>
                  </a:cubicBezTo>
                  <a:cubicBezTo>
                    <a:pt x="1" y="8323"/>
                    <a:pt x="974" y="11373"/>
                    <a:pt x="2250" y="11373"/>
                  </a:cubicBezTo>
                  <a:cubicBezTo>
                    <a:pt x="2470" y="11373"/>
                    <a:pt x="2698" y="11283"/>
                    <a:pt x="2928" y="11083"/>
                  </a:cubicBezTo>
                  <a:cubicBezTo>
                    <a:pt x="4494" y="9758"/>
                    <a:pt x="12115" y="4383"/>
                    <a:pt x="12557" y="4383"/>
                  </a:cubicBezTo>
                  <a:cubicBezTo>
                    <a:pt x="12562" y="4383"/>
                    <a:pt x="12566" y="4384"/>
                    <a:pt x="12569" y="4385"/>
                  </a:cubicBezTo>
                  <a:cubicBezTo>
                    <a:pt x="12576" y="4387"/>
                    <a:pt x="12583" y="4389"/>
                    <a:pt x="12589" y="4389"/>
                  </a:cubicBezTo>
                  <a:cubicBezTo>
                    <a:pt x="12826" y="4389"/>
                    <a:pt x="12285" y="2457"/>
                    <a:pt x="12285" y="2457"/>
                  </a:cubicBezTo>
                  <a:lnTo>
                    <a:pt x="90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8"/>
            <p:cNvSpPr/>
            <p:nvPr/>
          </p:nvSpPr>
          <p:spPr>
            <a:xfrm>
              <a:off x="2127325" y="3042950"/>
              <a:ext cx="143625" cy="232950"/>
            </a:xfrm>
            <a:custGeom>
              <a:rect b="b" l="l" r="r" t="t"/>
              <a:pathLst>
                <a:path extrusionOk="0" h="9318" w="5745">
                  <a:moveTo>
                    <a:pt x="1624" y="1"/>
                  </a:moveTo>
                  <a:lnTo>
                    <a:pt x="0" y="1016"/>
                  </a:lnTo>
                  <a:lnTo>
                    <a:pt x="3512" y="9317"/>
                  </a:lnTo>
                  <a:lnTo>
                    <a:pt x="5744" y="8018"/>
                  </a:lnTo>
                  <a:lnTo>
                    <a:pt x="1624" y="1"/>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8"/>
            <p:cNvSpPr/>
            <p:nvPr/>
          </p:nvSpPr>
          <p:spPr>
            <a:xfrm>
              <a:off x="2457150" y="2908475"/>
              <a:ext cx="146675" cy="203000"/>
            </a:xfrm>
            <a:custGeom>
              <a:rect b="b" l="l" r="r" t="t"/>
              <a:pathLst>
                <a:path extrusionOk="0" h="8120" w="5867">
                  <a:moveTo>
                    <a:pt x="2213" y="1"/>
                  </a:moveTo>
                  <a:lnTo>
                    <a:pt x="1" y="1645"/>
                  </a:lnTo>
                  <a:lnTo>
                    <a:pt x="447" y="6395"/>
                  </a:lnTo>
                  <a:lnTo>
                    <a:pt x="3938" y="8120"/>
                  </a:lnTo>
                  <a:lnTo>
                    <a:pt x="5867" y="6395"/>
                  </a:lnTo>
                  <a:lnTo>
                    <a:pt x="4628" y="1401"/>
                  </a:lnTo>
                  <a:lnTo>
                    <a:pt x="22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8"/>
            <p:cNvSpPr/>
            <p:nvPr/>
          </p:nvSpPr>
          <p:spPr>
            <a:xfrm>
              <a:off x="2103975" y="2658325"/>
              <a:ext cx="396850" cy="351675"/>
            </a:xfrm>
            <a:custGeom>
              <a:rect b="b" l="l" r="r" t="t"/>
              <a:pathLst>
                <a:path extrusionOk="0" h="14067" w="15874">
                  <a:moveTo>
                    <a:pt x="0" y="0"/>
                  </a:moveTo>
                  <a:lnTo>
                    <a:pt x="1502" y="10311"/>
                  </a:lnTo>
                  <a:lnTo>
                    <a:pt x="10961" y="14066"/>
                  </a:lnTo>
                  <a:lnTo>
                    <a:pt x="15873" y="9276"/>
                  </a:lnTo>
                  <a:lnTo>
                    <a:pt x="15589" y="5663"/>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8"/>
            <p:cNvSpPr/>
            <p:nvPr/>
          </p:nvSpPr>
          <p:spPr>
            <a:xfrm>
              <a:off x="2103975" y="2658325"/>
              <a:ext cx="396850" cy="231925"/>
            </a:xfrm>
            <a:custGeom>
              <a:rect b="b" l="l" r="r" t="t"/>
              <a:pathLst>
                <a:path extrusionOk="0" h="9277" w="15874">
                  <a:moveTo>
                    <a:pt x="0" y="0"/>
                  </a:moveTo>
                  <a:lnTo>
                    <a:pt x="305" y="2091"/>
                  </a:lnTo>
                  <a:lnTo>
                    <a:pt x="14594" y="6780"/>
                  </a:lnTo>
                  <a:lnTo>
                    <a:pt x="15873" y="9276"/>
                  </a:lnTo>
                  <a:lnTo>
                    <a:pt x="15589" y="5663"/>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8"/>
            <p:cNvSpPr/>
            <p:nvPr/>
          </p:nvSpPr>
          <p:spPr>
            <a:xfrm>
              <a:off x="2128325" y="2827800"/>
              <a:ext cx="303475" cy="182200"/>
            </a:xfrm>
            <a:custGeom>
              <a:rect b="b" l="l" r="r" t="t"/>
              <a:pathLst>
                <a:path extrusionOk="0" h="7288" w="12139">
                  <a:moveTo>
                    <a:pt x="1" y="1"/>
                  </a:moveTo>
                  <a:lnTo>
                    <a:pt x="528" y="3532"/>
                  </a:lnTo>
                  <a:lnTo>
                    <a:pt x="9987" y="7287"/>
                  </a:lnTo>
                  <a:lnTo>
                    <a:pt x="12139" y="5319"/>
                  </a:lnTo>
                  <a:lnTo>
                    <a:pt x="1"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8"/>
            <p:cNvSpPr/>
            <p:nvPr/>
          </p:nvSpPr>
          <p:spPr>
            <a:xfrm>
              <a:off x="1742675" y="2677100"/>
              <a:ext cx="369950" cy="586100"/>
            </a:xfrm>
            <a:custGeom>
              <a:rect b="b" l="l" r="r" t="t"/>
              <a:pathLst>
                <a:path extrusionOk="0" h="23444" w="14798">
                  <a:moveTo>
                    <a:pt x="14797" y="0"/>
                  </a:moveTo>
                  <a:lnTo>
                    <a:pt x="0" y="13803"/>
                  </a:lnTo>
                  <a:lnTo>
                    <a:pt x="3126" y="23444"/>
                  </a:lnTo>
                  <a:lnTo>
                    <a:pt x="7511" y="21922"/>
                  </a:lnTo>
                  <a:lnTo>
                    <a:pt x="14757" y="10250"/>
                  </a:lnTo>
                  <a:lnTo>
                    <a:pt x="147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8"/>
            <p:cNvSpPr/>
            <p:nvPr/>
          </p:nvSpPr>
          <p:spPr>
            <a:xfrm>
              <a:off x="1803050" y="2812575"/>
              <a:ext cx="308550" cy="450625"/>
            </a:xfrm>
            <a:custGeom>
              <a:rect b="b" l="l" r="r" t="t"/>
              <a:pathLst>
                <a:path extrusionOk="0" h="18025" w="12342">
                  <a:moveTo>
                    <a:pt x="12342" y="1"/>
                  </a:moveTo>
                  <a:lnTo>
                    <a:pt x="1" y="15873"/>
                  </a:lnTo>
                  <a:lnTo>
                    <a:pt x="711" y="18025"/>
                  </a:lnTo>
                  <a:lnTo>
                    <a:pt x="5096" y="16503"/>
                  </a:lnTo>
                  <a:lnTo>
                    <a:pt x="12342" y="4831"/>
                  </a:lnTo>
                  <a:lnTo>
                    <a:pt x="12342"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8"/>
            <p:cNvSpPr/>
            <p:nvPr/>
          </p:nvSpPr>
          <p:spPr>
            <a:xfrm>
              <a:off x="1609225" y="2745100"/>
              <a:ext cx="220750" cy="260850"/>
            </a:xfrm>
            <a:custGeom>
              <a:rect b="b" l="l" r="r" t="t"/>
              <a:pathLst>
                <a:path extrusionOk="0" h="10434" w="8830">
                  <a:moveTo>
                    <a:pt x="2619" y="0"/>
                  </a:moveTo>
                  <a:lnTo>
                    <a:pt x="0" y="3552"/>
                  </a:lnTo>
                  <a:lnTo>
                    <a:pt x="8282" y="10433"/>
                  </a:lnTo>
                  <a:lnTo>
                    <a:pt x="8830" y="9804"/>
                  </a:lnTo>
                  <a:lnTo>
                    <a:pt x="2619" y="0"/>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8"/>
            <p:cNvSpPr/>
            <p:nvPr/>
          </p:nvSpPr>
          <p:spPr>
            <a:xfrm>
              <a:off x="411650" y="3545825"/>
              <a:ext cx="987000" cy="1167150"/>
            </a:xfrm>
            <a:custGeom>
              <a:rect b="b" l="l" r="r" t="t"/>
              <a:pathLst>
                <a:path extrusionOk="0" h="46686" w="39480">
                  <a:moveTo>
                    <a:pt x="23242" y="1"/>
                  </a:moveTo>
                  <a:lnTo>
                    <a:pt x="1" y="35176"/>
                  </a:lnTo>
                  <a:lnTo>
                    <a:pt x="31462" y="46685"/>
                  </a:lnTo>
                  <a:lnTo>
                    <a:pt x="39480" y="12971"/>
                  </a:lnTo>
                  <a:lnTo>
                    <a:pt x="232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8"/>
            <p:cNvSpPr/>
            <p:nvPr/>
          </p:nvSpPr>
          <p:spPr>
            <a:xfrm>
              <a:off x="1038350" y="2851750"/>
              <a:ext cx="958575" cy="1010250"/>
            </a:xfrm>
            <a:custGeom>
              <a:rect b="b" l="l" r="r" t="t"/>
              <a:pathLst>
                <a:path extrusionOk="0" h="40410" w="38343">
                  <a:moveTo>
                    <a:pt x="20910" y="0"/>
                  </a:moveTo>
                  <a:cubicBezTo>
                    <a:pt x="20694" y="0"/>
                    <a:pt x="20501" y="24"/>
                    <a:pt x="20339" y="78"/>
                  </a:cubicBezTo>
                  <a:cubicBezTo>
                    <a:pt x="18816" y="606"/>
                    <a:pt x="17071" y="1275"/>
                    <a:pt x="16665" y="1742"/>
                  </a:cubicBezTo>
                  <a:cubicBezTo>
                    <a:pt x="15893" y="2574"/>
                    <a:pt x="15731" y="4949"/>
                    <a:pt x="14412" y="6634"/>
                  </a:cubicBezTo>
                  <a:cubicBezTo>
                    <a:pt x="13092" y="8339"/>
                    <a:pt x="0" y="24232"/>
                    <a:pt x="0" y="24232"/>
                  </a:cubicBezTo>
                  <a:lnTo>
                    <a:pt x="427" y="28210"/>
                  </a:lnTo>
                  <a:lnTo>
                    <a:pt x="14960" y="40409"/>
                  </a:lnTo>
                  <a:cubicBezTo>
                    <a:pt x="14960" y="40409"/>
                    <a:pt x="31543" y="35091"/>
                    <a:pt x="34588" y="31925"/>
                  </a:cubicBezTo>
                  <a:cubicBezTo>
                    <a:pt x="37632" y="28779"/>
                    <a:pt x="38343" y="24557"/>
                    <a:pt x="38343" y="24557"/>
                  </a:cubicBezTo>
                  <a:lnTo>
                    <a:pt x="32680" y="13555"/>
                  </a:lnTo>
                  <a:lnTo>
                    <a:pt x="31989" y="6898"/>
                  </a:lnTo>
                  <a:lnTo>
                    <a:pt x="25210" y="1255"/>
                  </a:lnTo>
                  <a:cubicBezTo>
                    <a:pt x="25210" y="1255"/>
                    <a:pt x="22480" y="0"/>
                    <a:pt x="20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8"/>
            <p:cNvSpPr/>
            <p:nvPr/>
          </p:nvSpPr>
          <p:spPr>
            <a:xfrm>
              <a:off x="1299175" y="3440950"/>
              <a:ext cx="697750" cy="400750"/>
            </a:xfrm>
            <a:custGeom>
              <a:rect b="b" l="l" r="r" t="t"/>
              <a:pathLst>
                <a:path extrusionOk="0" h="16030" w="27910">
                  <a:moveTo>
                    <a:pt x="2935" y="1"/>
                  </a:moveTo>
                  <a:cubicBezTo>
                    <a:pt x="2147" y="1"/>
                    <a:pt x="1543" y="867"/>
                    <a:pt x="1543" y="867"/>
                  </a:cubicBezTo>
                  <a:cubicBezTo>
                    <a:pt x="0" y="10305"/>
                    <a:pt x="6069" y="15238"/>
                    <a:pt x="6942" y="16029"/>
                  </a:cubicBezTo>
                  <a:cubicBezTo>
                    <a:pt x="11671" y="14426"/>
                    <a:pt x="21841" y="10772"/>
                    <a:pt x="24155" y="8357"/>
                  </a:cubicBezTo>
                  <a:cubicBezTo>
                    <a:pt x="27199" y="5211"/>
                    <a:pt x="27910" y="989"/>
                    <a:pt x="27910" y="989"/>
                  </a:cubicBezTo>
                  <a:lnTo>
                    <a:pt x="27605" y="380"/>
                  </a:lnTo>
                  <a:lnTo>
                    <a:pt x="20379" y="3424"/>
                  </a:lnTo>
                  <a:cubicBezTo>
                    <a:pt x="20379" y="3424"/>
                    <a:pt x="16034" y="1233"/>
                    <a:pt x="12989" y="1233"/>
                  </a:cubicBezTo>
                  <a:cubicBezTo>
                    <a:pt x="12113" y="1233"/>
                    <a:pt x="11345" y="1415"/>
                    <a:pt x="10819" y="1882"/>
                  </a:cubicBezTo>
                  <a:cubicBezTo>
                    <a:pt x="9940" y="2669"/>
                    <a:pt x="8969" y="2999"/>
                    <a:pt x="8031" y="2999"/>
                  </a:cubicBezTo>
                  <a:cubicBezTo>
                    <a:pt x="6477" y="2999"/>
                    <a:pt x="5012" y="2094"/>
                    <a:pt x="4202" y="867"/>
                  </a:cubicBezTo>
                  <a:cubicBezTo>
                    <a:pt x="3769" y="217"/>
                    <a:pt x="3329" y="1"/>
                    <a:pt x="2935"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8"/>
            <p:cNvSpPr/>
            <p:nvPr/>
          </p:nvSpPr>
          <p:spPr>
            <a:xfrm>
              <a:off x="1187525" y="3150525"/>
              <a:ext cx="162425" cy="180675"/>
            </a:xfrm>
            <a:custGeom>
              <a:rect b="b" l="l" r="r" t="t"/>
              <a:pathLst>
                <a:path extrusionOk="0" h="7227" w="6497">
                  <a:moveTo>
                    <a:pt x="6435" y="1"/>
                  </a:moveTo>
                  <a:cubicBezTo>
                    <a:pt x="6435" y="1"/>
                    <a:pt x="6029" y="1665"/>
                    <a:pt x="3959" y="4060"/>
                  </a:cubicBezTo>
                  <a:cubicBezTo>
                    <a:pt x="1868" y="6435"/>
                    <a:pt x="1" y="7227"/>
                    <a:pt x="1" y="7227"/>
                  </a:cubicBezTo>
                  <a:cubicBezTo>
                    <a:pt x="1" y="7227"/>
                    <a:pt x="3046" y="6740"/>
                    <a:pt x="4771" y="4466"/>
                  </a:cubicBezTo>
                  <a:cubicBezTo>
                    <a:pt x="6496" y="2213"/>
                    <a:pt x="6435" y="1"/>
                    <a:pt x="64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8"/>
            <p:cNvSpPr/>
            <p:nvPr/>
          </p:nvSpPr>
          <p:spPr>
            <a:xfrm>
              <a:off x="1821325" y="3009975"/>
              <a:ext cx="33000" cy="171025"/>
            </a:xfrm>
            <a:custGeom>
              <a:rect b="b" l="l" r="r" t="t"/>
              <a:pathLst>
                <a:path extrusionOk="0" h="6841" w="1320">
                  <a:moveTo>
                    <a:pt x="1" y="0"/>
                  </a:moveTo>
                  <a:lnTo>
                    <a:pt x="346" y="1502"/>
                  </a:lnTo>
                  <a:lnTo>
                    <a:pt x="589" y="6699"/>
                  </a:lnTo>
                  <a:lnTo>
                    <a:pt x="1320" y="6841"/>
                  </a:lnTo>
                  <a:lnTo>
                    <a:pt x="1320" y="6841"/>
                  </a:lnTo>
                  <a:lnTo>
                    <a:pt x="670" y="569"/>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8"/>
            <p:cNvSpPr/>
            <p:nvPr/>
          </p:nvSpPr>
          <p:spPr>
            <a:xfrm>
              <a:off x="1442275" y="3649850"/>
              <a:ext cx="460775" cy="191850"/>
            </a:xfrm>
            <a:custGeom>
              <a:rect b="b" l="l" r="r" t="t"/>
              <a:pathLst>
                <a:path extrusionOk="0" h="7674" w="18431">
                  <a:moveTo>
                    <a:pt x="18431" y="1"/>
                  </a:moveTo>
                  <a:lnTo>
                    <a:pt x="18431" y="1"/>
                  </a:lnTo>
                  <a:cubicBezTo>
                    <a:pt x="18430" y="1"/>
                    <a:pt x="14310" y="2152"/>
                    <a:pt x="9926" y="3776"/>
                  </a:cubicBezTo>
                  <a:cubicBezTo>
                    <a:pt x="5521" y="5420"/>
                    <a:pt x="0" y="6435"/>
                    <a:pt x="0" y="6435"/>
                  </a:cubicBezTo>
                  <a:lnTo>
                    <a:pt x="1218" y="7673"/>
                  </a:lnTo>
                  <a:cubicBezTo>
                    <a:pt x="5947" y="6070"/>
                    <a:pt x="16117" y="2416"/>
                    <a:pt x="184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8"/>
            <p:cNvSpPr/>
            <p:nvPr/>
          </p:nvSpPr>
          <p:spPr>
            <a:xfrm>
              <a:off x="1130700" y="3093200"/>
              <a:ext cx="207050" cy="252225"/>
            </a:xfrm>
            <a:custGeom>
              <a:rect b="b" l="l" r="r" t="t"/>
              <a:pathLst>
                <a:path extrusionOk="0" h="10089" w="8282">
                  <a:moveTo>
                    <a:pt x="8282" y="0"/>
                  </a:moveTo>
                  <a:cubicBezTo>
                    <a:pt x="5988" y="2801"/>
                    <a:pt x="2578" y="6942"/>
                    <a:pt x="1" y="10088"/>
                  </a:cubicBezTo>
                  <a:lnTo>
                    <a:pt x="1218" y="10088"/>
                  </a:lnTo>
                  <a:lnTo>
                    <a:pt x="8282" y="1604"/>
                  </a:lnTo>
                  <a:lnTo>
                    <a:pt x="8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8"/>
            <p:cNvSpPr/>
            <p:nvPr/>
          </p:nvSpPr>
          <p:spPr>
            <a:xfrm>
              <a:off x="1674675" y="3399175"/>
              <a:ext cx="322250" cy="255225"/>
            </a:xfrm>
            <a:custGeom>
              <a:rect b="b" l="l" r="r" t="t"/>
              <a:pathLst>
                <a:path extrusionOk="0" h="10209" w="12890">
                  <a:moveTo>
                    <a:pt x="11509" y="1"/>
                  </a:moveTo>
                  <a:lnTo>
                    <a:pt x="1" y="9987"/>
                  </a:lnTo>
                  <a:cubicBezTo>
                    <a:pt x="1" y="9987"/>
                    <a:pt x="1571" y="10209"/>
                    <a:pt x="3775" y="10209"/>
                  </a:cubicBezTo>
                  <a:cubicBezTo>
                    <a:pt x="5460" y="10209"/>
                    <a:pt x="7515" y="10079"/>
                    <a:pt x="9520" y="9622"/>
                  </a:cubicBezTo>
                  <a:cubicBezTo>
                    <a:pt x="12240" y="6516"/>
                    <a:pt x="12890" y="2660"/>
                    <a:pt x="12890" y="2660"/>
                  </a:cubicBezTo>
                  <a:lnTo>
                    <a:pt x="11509"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8"/>
            <p:cNvSpPr/>
            <p:nvPr/>
          </p:nvSpPr>
          <p:spPr>
            <a:xfrm>
              <a:off x="1674675" y="2483750"/>
              <a:ext cx="466875" cy="506450"/>
            </a:xfrm>
            <a:custGeom>
              <a:rect b="b" l="l" r="r" t="t"/>
              <a:pathLst>
                <a:path extrusionOk="0" h="20258" w="18675">
                  <a:moveTo>
                    <a:pt x="14777" y="1"/>
                  </a:moveTo>
                  <a:lnTo>
                    <a:pt x="12220" y="224"/>
                  </a:lnTo>
                  <a:lnTo>
                    <a:pt x="1" y="10454"/>
                  </a:lnTo>
                  <a:lnTo>
                    <a:pt x="731" y="15021"/>
                  </a:lnTo>
                  <a:lnTo>
                    <a:pt x="6212" y="20258"/>
                  </a:lnTo>
                  <a:lnTo>
                    <a:pt x="7511" y="20258"/>
                  </a:lnTo>
                  <a:lnTo>
                    <a:pt x="18674" y="7734"/>
                  </a:lnTo>
                  <a:lnTo>
                    <a:pt x="18674" y="5035"/>
                  </a:lnTo>
                  <a:lnTo>
                    <a:pt x="147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8"/>
            <p:cNvSpPr/>
            <p:nvPr/>
          </p:nvSpPr>
          <p:spPr>
            <a:xfrm>
              <a:off x="2062350" y="2248825"/>
              <a:ext cx="431350" cy="358275"/>
            </a:xfrm>
            <a:custGeom>
              <a:rect b="b" l="l" r="r" t="t"/>
              <a:pathLst>
                <a:path extrusionOk="0" h="14331" w="17254">
                  <a:moveTo>
                    <a:pt x="12971" y="0"/>
                  </a:moveTo>
                  <a:lnTo>
                    <a:pt x="630" y="6658"/>
                  </a:lnTo>
                  <a:lnTo>
                    <a:pt x="1" y="8972"/>
                  </a:lnTo>
                  <a:lnTo>
                    <a:pt x="4000" y="13924"/>
                  </a:lnTo>
                  <a:lnTo>
                    <a:pt x="6374" y="14330"/>
                  </a:lnTo>
                  <a:lnTo>
                    <a:pt x="16970" y="7165"/>
                  </a:lnTo>
                  <a:lnTo>
                    <a:pt x="17254" y="4689"/>
                  </a:lnTo>
                  <a:lnTo>
                    <a:pt x="15001" y="568"/>
                  </a:lnTo>
                  <a:lnTo>
                    <a:pt x="129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8"/>
            <p:cNvSpPr/>
            <p:nvPr/>
          </p:nvSpPr>
          <p:spPr>
            <a:xfrm>
              <a:off x="2457150" y="2156650"/>
              <a:ext cx="367575" cy="240350"/>
            </a:xfrm>
            <a:custGeom>
              <a:rect b="b" l="l" r="r" t="t"/>
              <a:pathLst>
                <a:path extrusionOk="0" h="9614" w="14703">
                  <a:moveTo>
                    <a:pt x="12878" y="1"/>
                  </a:moveTo>
                  <a:cubicBezTo>
                    <a:pt x="12768" y="1"/>
                    <a:pt x="12657" y="11"/>
                    <a:pt x="12544" y="33"/>
                  </a:cubicBezTo>
                  <a:lnTo>
                    <a:pt x="1807" y="2104"/>
                  </a:lnTo>
                  <a:lnTo>
                    <a:pt x="1" y="3971"/>
                  </a:lnTo>
                  <a:lnTo>
                    <a:pt x="2132" y="8254"/>
                  </a:lnTo>
                  <a:lnTo>
                    <a:pt x="3837" y="9614"/>
                  </a:lnTo>
                  <a:lnTo>
                    <a:pt x="9967" y="7564"/>
                  </a:lnTo>
                  <a:cubicBezTo>
                    <a:pt x="12463" y="6732"/>
                    <a:pt x="14249" y="4540"/>
                    <a:pt x="14574" y="1921"/>
                  </a:cubicBezTo>
                  <a:cubicBezTo>
                    <a:pt x="14702" y="879"/>
                    <a:pt x="13874" y="1"/>
                    <a:pt x="128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a:off x="1630525" y="3068325"/>
              <a:ext cx="600325" cy="554150"/>
            </a:xfrm>
            <a:custGeom>
              <a:rect b="b" l="l" r="r" t="t"/>
              <a:pathLst>
                <a:path extrusionOk="0" h="22166" w="24013">
                  <a:moveTo>
                    <a:pt x="19202" y="1"/>
                  </a:moveTo>
                  <a:lnTo>
                    <a:pt x="1" y="10068"/>
                  </a:lnTo>
                  <a:lnTo>
                    <a:pt x="6841" y="22166"/>
                  </a:lnTo>
                  <a:cubicBezTo>
                    <a:pt x="6841" y="22166"/>
                    <a:pt x="23628" y="8728"/>
                    <a:pt x="23728" y="8728"/>
                  </a:cubicBezTo>
                  <a:cubicBezTo>
                    <a:pt x="23728" y="8728"/>
                    <a:pt x="23729" y="8728"/>
                    <a:pt x="23729" y="8729"/>
                  </a:cubicBezTo>
                  <a:cubicBezTo>
                    <a:pt x="23729" y="8730"/>
                    <a:pt x="23729" y="8731"/>
                    <a:pt x="23729" y="8731"/>
                  </a:cubicBezTo>
                  <a:cubicBezTo>
                    <a:pt x="23741" y="8731"/>
                    <a:pt x="24013" y="6942"/>
                    <a:pt x="24013" y="6942"/>
                  </a:cubicBezTo>
                  <a:lnTo>
                    <a:pt x="204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p:nvPr/>
          </p:nvSpPr>
          <p:spPr>
            <a:xfrm>
              <a:off x="2167900" y="2926925"/>
              <a:ext cx="374025" cy="324100"/>
            </a:xfrm>
            <a:custGeom>
              <a:rect b="b" l="l" r="r" t="t"/>
              <a:pathLst>
                <a:path extrusionOk="0" h="12964" w="14961">
                  <a:moveTo>
                    <a:pt x="10957" y="1"/>
                  </a:moveTo>
                  <a:cubicBezTo>
                    <a:pt x="7302" y="1"/>
                    <a:pt x="1" y="4175"/>
                    <a:pt x="1" y="4175"/>
                  </a:cubicBezTo>
                  <a:lnTo>
                    <a:pt x="1" y="5657"/>
                  </a:lnTo>
                  <a:lnTo>
                    <a:pt x="3066" y="12071"/>
                  </a:lnTo>
                  <a:lnTo>
                    <a:pt x="4629" y="12964"/>
                  </a:lnTo>
                  <a:cubicBezTo>
                    <a:pt x="4629" y="12964"/>
                    <a:pt x="10332" y="8803"/>
                    <a:pt x="11916" y="7098"/>
                  </a:cubicBezTo>
                  <a:cubicBezTo>
                    <a:pt x="13479" y="5413"/>
                    <a:pt x="14960" y="2084"/>
                    <a:pt x="12362" y="339"/>
                  </a:cubicBezTo>
                  <a:cubicBezTo>
                    <a:pt x="12011" y="103"/>
                    <a:pt x="11528" y="1"/>
                    <a:pt x="109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8"/>
            <p:cNvSpPr/>
            <p:nvPr/>
          </p:nvSpPr>
          <p:spPr>
            <a:xfrm>
              <a:off x="1742675" y="2998300"/>
              <a:ext cx="770825" cy="624175"/>
            </a:xfrm>
            <a:custGeom>
              <a:rect b="b" l="l" r="r" t="t"/>
              <a:pathLst>
                <a:path extrusionOk="0" h="24967" w="30833">
                  <a:moveTo>
                    <a:pt x="30772" y="1"/>
                  </a:moveTo>
                  <a:lnTo>
                    <a:pt x="30772" y="1"/>
                  </a:lnTo>
                  <a:cubicBezTo>
                    <a:pt x="30163" y="1198"/>
                    <a:pt x="28965" y="3086"/>
                    <a:pt x="26976" y="4527"/>
                  </a:cubicBezTo>
                  <a:cubicBezTo>
                    <a:pt x="23850" y="6780"/>
                    <a:pt x="22389" y="7511"/>
                    <a:pt x="22389" y="7511"/>
                  </a:cubicBezTo>
                  <a:lnTo>
                    <a:pt x="21678" y="5664"/>
                  </a:lnTo>
                  <a:lnTo>
                    <a:pt x="16401" y="9317"/>
                  </a:lnTo>
                  <a:lnTo>
                    <a:pt x="17862" y="10596"/>
                  </a:lnTo>
                  <a:lnTo>
                    <a:pt x="5846" y="19385"/>
                  </a:lnTo>
                  <a:cubicBezTo>
                    <a:pt x="5846" y="19385"/>
                    <a:pt x="5197" y="17741"/>
                    <a:pt x="4547" y="16624"/>
                  </a:cubicBezTo>
                  <a:cubicBezTo>
                    <a:pt x="4515" y="16566"/>
                    <a:pt x="4461" y="16539"/>
                    <a:pt x="4388" y="16539"/>
                  </a:cubicBezTo>
                  <a:cubicBezTo>
                    <a:pt x="3770" y="16539"/>
                    <a:pt x="1780" y="18516"/>
                    <a:pt x="0" y="20785"/>
                  </a:cubicBezTo>
                  <a:lnTo>
                    <a:pt x="2355" y="24967"/>
                  </a:lnTo>
                  <a:cubicBezTo>
                    <a:pt x="2355" y="24967"/>
                    <a:pt x="19142" y="11529"/>
                    <a:pt x="19242" y="11529"/>
                  </a:cubicBezTo>
                  <a:cubicBezTo>
                    <a:pt x="19242" y="11529"/>
                    <a:pt x="19243" y="11529"/>
                    <a:pt x="19243" y="11530"/>
                  </a:cubicBezTo>
                  <a:cubicBezTo>
                    <a:pt x="19243" y="11531"/>
                    <a:pt x="19243" y="11532"/>
                    <a:pt x="19243" y="11532"/>
                  </a:cubicBezTo>
                  <a:cubicBezTo>
                    <a:pt x="19255" y="11532"/>
                    <a:pt x="19527" y="9743"/>
                    <a:pt x="19527" y="9743"/>
                  </a:cubicBezTo>
                  <a:lnTo>
                    <a:pt x="19466" y="9642"/>
                  </a:lnTo>
                  <a:cubicBezTo>
                    <a:pt x="19730" y="9540"/>
                    <a:pt x="19973" y="9419"/>
                    <a:pt x="20176" y="9277"/>
                  </a:cubicBezTo>
                  <a:lnTo>
                    <a:pt x="21638" y="10109"/>
                  </a:lnTo>
                  <a:cubicBezTo>
                    <a:pt x="21638" y="10109"/>
                    <a:pt x="27341" y="5948"/>
                    <a:pt x="28925" y="4243"/>
                  </a:cubicBezTo>
                  <a:cubicBezTo>
                    <a:pt x="29899" y="3208"/>
                    <a:pt x="30833" y="1543"/>
                    <a:pt x="30772"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8"/>
            <p:cNvSpPr/>
            <p:nvPr/>
          </p:nvSpPr>
          <p:spPr>
            <a:xfrm>
              <a:off x="1793425" y="3269275"/>
              <a:ext cx="433375" cy="353200"/>
            </a:xfrm>
            <a:custGeom>
              <a:rect b="b" l="l" r="r" t="t"/>
              <a:pathLst>
                <a:path extrusionOk="0" h="14128" w="17335">
                  <a:moveTo>
                    <a:pt x="17334" y="0"/>
                  </a:moveTo>
                  <a:lnTo>
                    <a:pt x="0" y="13194"/>
                  </a:lnTo>
                  <a:lnTo>
                    <a:pt x="325" y="14128"/>
                  </a:lnTo>
                  <a:lnTo>
                    <a:pt x="17213" y="691"/>
                  </a:lnTo>
                  <a:lnTo>
                    <a:pt x="17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8"/>
            <p:cNvSpPr/>
            <p:nvPr/>
          </p:nvSpPr>
          <p:spPr>
            <a:xfrm>
              <a:off x="1535125" y="3314950"/>
              <a:ext cx="336475" cy="336450"/>
            </a:xfrm>
            <a:custGeom>
              <a:rect b="b" l="l" r="r" t="t"/>
              <a:pathLst>
                <a:path extrusionOk="0" h="13458" w="13459">
                  <a:moveTo>
                    <a:pt x="6719" y="0"/>
                  </a:moveTo>
                  <a:cubicBezTo>
                    <a:pt x="3005" y="0"/>
                    <a:pt x="1" y="3004"/>
                    <a:pt x="1" y="6719"/>
                  </a:cubicBezTo>
                  <a:cubicBezTo>
                    <a:pt x="1" y="10433"/>
                    <a:pt x="3005" y="13458"/>
                    <a:pt x="6719" y="13458"/>
                  </a:cubicBezTo>
                  <a:cubicBezTo>
                    <a:pt x="10434" y="13458"/>
                    <a:pt x="13458" y="10433"/>
                    <a:pt x="13458" y="6719"/>
                  </a:cubicBezTo>
                  <a:cubicBezTo>
                    <a:pt x="13458" y="3004"/>
                    <a:pt x="10434" y="0"/>
                    <a:pt x="6719"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8"/>
            <p:cNvSpPr/>
            <p:nvPr/>
          </p:nvSpPr>
          <p:spPr>
            <a:xfrm>
              <a:off x="2111575" y="3070350"/>
              <a:ext cx="174600" cy="174600"/>
            </a:xfrm>
            <a:custGeom>
              <a:rect b="b" l="l" r="r" t="t"/>
              <a:pathLst>
                <a:path extrusionOk="0" h="6984" w="6984">
                  <a:moveTo>
                    <a:pt x="3492" y="1"/>
                  </a:moveTo>
                  <a:cubicBezTo>
                    <a:pt x="1564" y="1"/>
                    <a:pt x="1" y="1564"/>
                    <a:pt x="1" y="3492"/>
                  </a:cubicBezTo>
                  <a:cubicBezTo>
                    <a:pt x="1" y="5420"/>
                    <a:pt x="1564" y="6983"/>
                    <a:pt x="3492" y="6983"/>
                  </a:cubicBezTo>
                  <a:cubicBezTo>
                    <a:pt x="5420" y="6983"/>
                    <a:pt x="6983" y="5420"/>
                    <a:pt x="6983" y="3492"/>
                  </a:cubicBezTo>
                  <a:cubicBezTo>
                    <a:pt x="6983" y="1564"/>
                    <a:pt x="5420" y="1"/>
                    <a:pt x="3492"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p:nvPr/>
          </p:nvSpPr>
          <p:spPr>
            <a:xfrm>
              <a:off x="2127325" y="3079500"/>
              <a:ext cx="149700" cy="119775"/>
            </a:xfrm>
            <a:custGeom>
              <a:rect b="b" l="l" r="r" t="t"/>
              <a:pathLst>
                <a:path extrusionOk="0" h="4791" w="5988">
                  <a:moveTo>
                    <a:pt x="2862" y="0"/>
                  </a:moveTo>
                  <a:cubicBezTo>
                    <a:pt x="1583" y="0"/>
                    <a:pt x="467" y="772"/>
                    <a:pt x="0" y="1888"/>
                  </a:cubicBezTo>
                  <a:cubicBezTo>
                    <a:pt x="548" y="1015"/>
                    <a:pt x="1522" y="426"/>
                    <a:pt x="2639" y="426"/>
                  </a:cubicBezTo>
                  <a:cubicBezTo>
                    <a:pt x="4364" y="426"/>
                    <a:pt x="5765" y="1827"/>
                    <a:pt x="5765" y="3552"/>
                  </a:cubicBezTo>
                  <a:cubicBezTo>
                    <a:pt x="5765" y="3999"/>
                    <a:pt x="5663" y="4405"/>
                    <a:pt x="5501" y="4790"/>
                  </a:cubicBezTo>
                  <a:cubicBezTo>
                    <a:pt x="5805" y="4303"/>
                    <a:pt x="5988" y="3735"/>
                    <a:pt x="5988" y="3126"/>
                  </a:cubicBezTo>
                  <a:cubicBezTo>
                    <a:pt x="5988" y="1401"/>
                    <a:pt x="4587" y="0"/>
                    <a:pt x="2862" y="0"/>
                  </a:cubicBez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8"/>
            <p:cNvSpPr/>
            <p:nvPr/>
          </p:nvSpPr>
          <p:spPr>
            <a:xfrm>
              <a:off x="1569625" y="3336250"/>
              <a:ext cx="279625" cy="223800"/>
            </a:xfrm>
            <a:custGeom>
              <a:rect b="b" l="l" r="r" t="t"/>
              <a:pathLst>
                <a:path extrusionOk="0" h="8952" w="11185">
                  <a:moveTo>
                    <a:pt x="5360" y="1"/>
                  </a:moveTo>
                  <a:cubicBezTo>
                    <a:pt x="2964" y="1"/>
                    <a:pt x="894" y="1462"/>
                    <a:pt x="1" y="3533"/>
                  </a:cubicBezTo>
                  <a:cubicBezTo>
                    <a:pt x="1036" y="1909"/>
                    <a:pt x="2863" y="813"/>
                    <a:pt x="4933" y="813"/>
                  </a:cubicBezTo>
                  <a:cubicBezTo>
                    <a:pt x="8140" y="813"/>
                    <a:pt x="10759" y="3431"/>
                    <a:pt x="10759" y="6638"/>
                  </a:cubicBezTo>
                  <a:cubicBezTo>
                    <a:pt x="10759" y="7470"/>
                    <a:pt x="10596" y="8242"/>
                    <a:pt x="10292" y="8952"/>
                  </a:cubicBezTo>
                  <a:cubicBezTo>
                    <a:pt x="10860" y="8059"/>
                    <a:pt x="11185" y="6983"/>
                    <a:pt x="11185" y="5846"/>
                  </a:cubicBezTo>
                  <a:cubicBezTo>
                    <a:pt x="11185" y="2619"/>
                    <a:pt x="8587" y="1"/>
                    <a:pt x="53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8"/>
            <p:cNvSpPr/>
            <p:nvPr/>
          </p:nvSpPr>
          <p:spPr>
            <a:xfrm>
              <a:off x="1324025" y="3150525"/>
              <a:ext cx="532350" cy="695225"/>
            </a:xfrm>
            <a:custGeom>
              <a:rect b="b" l="l" r="r" t="t"/>
              <a:pathLst>
                <a:path extrusionOk="0" h="27809" w="21294">
                  <a:moveTo>
                    <a:pt x="15813" y="1"/>
                  </a:moveTo>
                  <a:cubicBezTo>
                    <a:pt x="7105" y="1"/>
                    <a:pt x="1" y="7085"/>
                    <a:pt x="1" y="15813"/>
                  </a:cubicBezTo>
                  <a:cubicBezTo>
                    <a:pt x="1" y="20603"/>
                    <a:pt x="2152" y="24886"/>
                    <a:pt x="5522" y="27809"/>
                  </a:cubicBezTo>
                  <a:cubicBezTo>
                    <a:pt x="5765" y="27727"/>
                    <a:pt x="6009" y="27626"/>
                    <a:pt x="6273" y="27545"/>
                  </a:cubicBezTo>
                  <a:cubicBezTo>
                    <a:pt x="2863" y="24764"/>
                    <a:pt x="691" y="20542"/>
                    <a:pt x="691" y="15813"/>
                  </a:cubicBezTo>
                  <a:cubicBezTo>
                    <a:pt x="691" y="7450"/>
                    <a:pt x="7470" y="671"/>
                    <a:pt x="15813" y="671"/>
                  </a:cubicBezTo>
                  <a:cubicBezTo>
                    <a:pt x="17761" y="671"/>
                    <a:pt x="19608" y="1036"/>
                    <a:pt x="21293" y="1706"/>
                  </a:cubicBezTo>
                  <a:lnTo>
                    <a:pt x="21253" y="1604"/>
                  </a:lnTo>
                  <a:lnTo>
                    <a:pt x="21171" y="935"/>
                  </a:lnTo>
                  <a:cubicBezTo>
                    <a:pt x="19507" y="326"/>
                    <a:pt x="17700" y="1"/>
                    <a:pt x="15813"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8"/>
            <p:cNvSpPr/>
            <p:nvPr/>
          </p:nvSpPr>
          <p:spPr>
            <a:xfrm>
              <a:off x="927725" y="3772150"/>
              <a:ext cx="348625" cy="799750"/>
            </a:xfrm>
            <a:custGeom>
              <a:rect b="b" l="l" r="r" t="t"/>
              <a:pathLst>
                <a:path extrusionOk="0" h="31990" w="13945">
                  <a:moveTo>
                    <a:pt x="13945" y="0"/>
                  </a:moveTo>
                  <a:lnTo>
                    <a:pt x="0" y="31989"/>
                  </a:lnTo>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8"/>
            <p:cNvSpPr/>
            <p:nvPr/>
          </p:nvSpPr>
          <p:spPr>
            <a:xfrm>
              <a:off x="1773125" y="2566475"/>
              <a:ext cx="334425" cy="369425"/>
            </a:xfrm>
            <a:custGeom>
              <a:rect b="b" l="l" r="r" t="t"/>
              <a:pathLst>
                <a:path extrusionOk="0" h="14777" w="13377">
                  <a:moveTo>
                    <a:pt x="0" y="14777"/>
                  </a:moveTo>
                  <a:lnTo>
                    <a:pt x="13376" y="0"/>
                  </a:lnTo>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8"/>
            <p:cNvSpPr/>
            <p:nvPr/>
          </p:nvSpPr>
          <p:spPr>
            <a:xfrm>
              <a:off x="2127325" y="2341675"/>
              <a:ext cx="353200" cy="211625"/>
            </a:xfrm>
            <a:custGeom>
              <a:rect b="b" l="l" r="r" t="t"/>
              <a:pathLst>
                <a:path extrusionOk="0" h="8465" w="14128">
                  <a:moveTo>
                    <a:pt x="0" y="8465"/>
                  </a:moveTo>
                  <a:lnTo>
                    <a:pt x="14127" y="1"/>
                  </a:lnTo>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8"/>
            <p:cNvSpPr/>
            <p:nvPr/>
          </p:nvSpPr>
          <p:spPr>
            <a:xfrm>
              <a:off x="2492675" y="2220900"/>
              <a:ext cx="325800" cy="121300"/>
            </a:xfrm>
            <a:custGeom>
              <a:rect b="b" l="l" r="r" t="t"/>
              <a:pathLst>
                <a:path extrusionOk="0" h="4852" w="13032">
                  <a:moveTo>
                    <a:pt x="13031" y="1"/>
                  </a:moveTo>
                  <a:lnTo>
                    <a:pt x="0" y="4243"/>
                  </a:lnTo>
                  <a:lnTo>
                    <a:pt x="305" y="4852"/>
                  </a:lnTo>
                  <a:lnTo>
                    <a:pt x="12808" y="772"/>
                  </a:lnTo>
                  <a:cubicBezTo>
                    <a:pt x="12910" y="528"/>
                    <a:pt x="12971" y="265"/>
                    <a:pt x="13031"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8"/>
            <p:cNvSpPr/>
            <p:nvPr/>
          </p:nvSpPr>
          <p:spPr>
            <a:xfrm>
              <a:off x="1038350" y="3810725"/>
              <a:ext cx="360300" cy="902250"/>
            </a:xfrm>
            <a:custGeom>
              <a:rect b="b" l="l" r="r" t="t"/>
              <a:pathLst>
                <a:path extrusionOk="0" h="36090" w="14412">
                  <a:moveTo>
                    <a:pt x="11428" y="0"/>
                  </a:moveTo>
                  <a:lnTo>
                    <a:pt x="0" y="33735"/>
                  </a:lnTo>
                  <a:lnTo>
                    <a:pt x="6394" y="36089"/>
                  </a:lnTo>
                  <a:lnTo>
                    <a:pt x="14412" y="2375"/>
                  </a:lnTo>
                  <a:lnTo>
                    <a:pt x="11428" y="0"/>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8"/>
            <p:cNvSpPr/>
            <p:nvPr/>
          </p:nvSpPr>
          <p:spPr>
            <a:xfrm>
              <a:off x="2342475" y="3201775"/>
              <a:ext cx="310575" cy="324800"/>
            </a:xfrm>
            <a:custGeom>
              <a:rect b="b" l="l" r="r" t="t"/>
              <a:pathLst>
                <a:path extrusionOk="0" h="12992" w="12423">
                  <a:moveTo>
                    <a:pt x="11286" y="1"/>
                  </a:moveTo>
                  <a:lnTo>
                    <a:pt x="0" y="12991"/>
                  </a:lnTo>
                  <a:cubicBezTo>
                    <a:pt x="3025" y="11286"/>
                    <a:pt x="12422" y="2457"/>
                    <a:pt x="12422" y="2457"/>
                  </a:cubicBezTo>
                  <a:lnTo>
                    <a:pt x="11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8"/>
            <p:cNvSpPr/>
            <p:nvPr/>
          </p:nvSpPr>
          <p:spPr>
            <a:xfrm>
              <a:off x="2261775" y="3182500"/>
              <a:ext cx="284200" cy="170200"/>
            </a:xfrm>
            <a:custGeom>
              <a:rect b="b" l="l" r="r" t="t"/>
              <a:pathLst>
                <a:path extrusionOk="0" h="6808" w="11368">
                  <a:moveTo>
                    <a:pt x="11368" y="1"/>
                  </a:moveTo>
                  <a:lnTo>
                    <a:pt x="1" y="5176"/>
                  </a:lnTo>
                  <a:cubicBezTo>
                    <a:pt x="298" y="6128"/>
                    <a:pt x="835" y="6807"/>
                    <a:pt x="1437" y="6807"/>
                  </a:cubicBezTo>
                  <a:cubicBezTo>
                    <a:pt x="1656" y="6807"/>
                    <a:pt x="1884" y="6717"/>
                    <a:pt x="2112" y="6516"/>
                  </a:cubicBezTo>
                  <a:cubicBezTo>
                    <a:pt x="3512" y="5319"/>
                    <a:pt x="9724" y="934"/>
                    <a:pt x="113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8"/>
            <p:cNvSpPr/>
            <p:nvPr/>
          </p:nvSpPr>
          <p:spPr>
            <a:xfrm>
              <a:off x="2512450" y="2908475"/>
              <a:ext cx="91375" cy="203000"/>
            </a:xfrm>
            <a:custGeom>
              <a:rect b="b" l="l" r="r" t="t"/>
              <a:pathLst>
                <a:path extrusionOk="0" h="8120" w="3655">
                  <a:moveTo>
                    <a:pt x="1" y="1"/>
                  </a:moveTo>
                  <a:lnTo>
                    <a:pt x="1625" y="1747"/>
                  </a:lnTo>
                  <a:lnTo>
                    <a:pt x="2741" y="5684"/>
                  </a:lnTo>
                  <a:lnTo>
                    <a:pt x="1726" y="8120"/>
                  </a:lnTo>
                  <a:lnTo>
                    <a:pt x="3655" y="6395"/>
                  </a:lnTo>
                  <a:lnTo>
                    <a:pt x="2416" y="140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8"/>
            <p:cNvSpPr/>
            <p:nvPr/>
          </p:nvSpPr>
          <p:spPr>
            <a:xfrm>
              <a:off x="2162325" y="2366025"/>
              <a:ext cx="331375" cy="241075"/>
            </a:xfrm>
            <a:custGeom>
              <a:rect b="b" l="l" r="r" t="t"/>
              <a:pathLst>
                <a:path extrusionOk="0" h="9643" w="13255">
                  <a:moveTo>
                    <a:pt x="13255" y="1"/>
                  </a:moveTo>
                  <a:lnTo>
                    <a:pt x="1" y="9236"/>
                  </a:lnTo>
                  <a:lnTo>
                    <a:pt x="2375" y="9642"/>
                  </a:lnTo>
                  <a:lnTo>
                    <a:pt x="12971" y="2477"/>
                  </a:lnTo>
                  <a:lnTo>
                    <a:pt x="13255"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8"/>
            <p:cNvSpPr/>
            <p:nvPr/>
          </p:nvSpPr>
          <p:spPr>
            <a:xfrm>
              <a:off x="1829950" y="2609600"/>
              <a:ext cx="311600" cy="380600"/>
            </a:xfrm>
            <a:custGeom>
              <a:rect b="b" l="l" r="r" t="t"/>
              <a:pathLst>
                <a:path extrusionOk="0" h="15224" w="12464">
                  <a:moveTo>
                    <a:pt x="12463" y="1"/>
                  </a:moveTo>
                  <a:lnTo>
                    <a:pt x="1" y="15224"/>
                  </a:lnTo>
                  <a:lnTo>
                    <a:pt x="1300" y="15224"/>
                  </a:lnTo>
                  <a:lnTo>
                    <a:pt x="12463" y="2700"/>
                  </a:lnTo>
                  <a:lnTo>
                    <a:pt x="12463"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8"/>
            <p:cNvSpPr/>
            <p:nvPr/>
          </p:nvSpPr>
          <p:spPr>
            <a:xfrm>
              <a:off x="2510425" y="2261500"/>
              <a:ext cx="293850" cy="135500"/>
            </a:xfrm>
            <a:custGeom>
              <a:rect b="b" l="l" r="r" t="t"/>
              <a:pathLst>
                <a:path extrusionOk="0" h="5420" w="11754">
                  <a:moveTo>
                    <a:pt x="11753" y="0"/>
                  </a:moveTo>
                  <a:lnTo>
                    <a:pt x="11753" y="0"/>
                  </a:lnTo>
                  <a:cubicBezTo>
                    <a:pt x="11733" y="0"/>
                    <a:pt x="9784" y="995"/>
                    <a:pt x="7206" y="1929"/>
                  </a:cubicBezTo>
                  <a:cubicBezTo>
                    <a:pt x="4629" y="2842"/>
                    <a:pt x="1" y="4060"/>
                    <a:pt x="1" y="4060"/>
                  </a:cubicBezTo>
                  <a:lnTo>
                    <a:pt x="1706" y="5420"/>
                  </a:lnTo>
                  <a:lnTo>
                    <a:pt x="7836" y="3370"/>
                  </a:lnTo>
                  <a:cubicBezTo>
                    <a:pt x="9561" y="2802"/>
                    <a:pt x="10941" y="1563"/>
                    <a:pt x="11753"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8"/>
            <p:cNvSpPr/>
            <p:nvPr/>
          </p:nvSpPr>
          <p:spPr>
            <a:xfrm>
              <a:off x="2468825" y="3251000"/>
              <a:ext cx="184225" cy="177625"/>
            </a:xfrm>
            <a:custGeom>
              <a:rect b="b" l="l" r="r" t="t"/>
              <a:pathLst>
                <a:path extrusionOk="0" h="7105" w="7369">
                  <a:moveTo>
                    <a:pt x="7145" y="1"/>
                  </a:moveTo>
                  <a:lnTo>
                    <a:pt x="0" y="7105"/>
                  </a:lnTo>
                  <a:cubicBezTo>
                    <a:pt x="3552" y="4060"/>
                    <a:pt x="7368" y="488"/>
                    <a:pt x="7368" y="488"/>
                  </a:cubicBezTo>
                  <a:lnTo>
                    <a:pt x="71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8"/>
            <p:cNvSpPr/>
            <p:nvPr/>
          </p:nvSpPr>
          <p:spPr>
            <a:xfrm>
              <a:off x="2670275" y="3167775"/>
              <a:ext cx="20325" cy="69550"/>
            </a:xfrm>
            <a:custGeom>
              <a:rect b="b" l="l" r="r" t="t"/>
              <a:pathLst>
                <a:path extrusionOk="0" h="2782" w="813">
                  <a:moveTo>
                    <a:pt x="264" y="1"/>
                  </a:moveTo>
                  <a:lnTo>
                    <a:pt x="1" y="143"/>
                  </a:lnTo>
                  <a:cubicBezTo>
                    <a:pt x="346" y="590"/>
                    <a:pt x="569" y="1158"/>
                    <a:pt x="569" y="1767"/>
                  </a:cubicBezTo>
                  <a:cubicBezTo>
                    <a:pt x="569" y="2132"/>
                    <a:pt x="488" y="2477"/>
                    <a:pt x="366" y="2782"/>
                  </a:cubicBezTo>
                  <a:cubicBezTo>
                    <a:pt x="650" y="2416"/>
                    <a:pt x="812" y="1950"/>
                    <a:pt x="812" y="1442"/>
                  </a:cubicBezTo>
                  <a:cubicBezTo>
                    <a:pt x="812" y="894"/>
                    <a:pt x="609" y="387"/>
                    <a:pt x="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8"/>
            <p:cNvSpPr/>
            <p:nvPr/>
          </p:nvSpPr>
          <p:spPr>
            <a:xfrm>
              <a:off x="2502325" y="2156675"/>
              <a:ext cx="313100" cy="52575"/>
            </a:xfrm>
            <a:custGeom>
              <a:rect b="b" l="l" r="r" t="t"/>
              <a:pathLst>
                <a:path extrusionOk="0" h="2103" w="12524">
                  <a:moveTo>
                    <a:pt x="11066" y="1"/>
                  </a:moveTo>
                  <a:cubicBezTo>
                    <a:pt x="10958" y="1"/>
                    <a:pt x="10848" y="11"/>
                    <a:pt x="10737" y="32"/>
                  </a:cubicBezTo>
                  <a:lnTo>
                    <a:pt x="0" y="2103"/>
                  </a:lnTo>
                  <a:lnTo>
                    <a:pt x="0" y="2103"/>
                  </a:lnTo>
                  <a:lnTo>
                    <a:pt x="12524" y="824"/>
                  </a:lnTo>
                  <a:cubicBezTo>
                    <a:pt x="12214" y="325"/>
                    <a:pt x="11670" y="1"/>
                    <a:pt x="1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8"/>
            <p:cNvSpPr/>
            <p:nvPr/>
          </p:nvSpPr>
          <p:spPr>
            <a:xfrm>
              <a:off x="2062350" y="2248825"/>
              <a:ext cx="375025" cy="224300"/>
            </a:xfrm>
            <a:custGeom>
              <a:rect b="b" l="l" r="r" t="t"/>
              <a:pathLst>
                <a:path extrusionOk="0" h="8972" w="15001">
                  <a:moveTo>
                    <a:pt x="12971" y="0"/>
                  </a:moveTo>
                  <a:lnTo>
                    <a:pt x="630" y="6658"/>
                  </a:lnTo>
                  <a:lnTo>
                    <a:pt x="1" y="8972"/>
                  </a:lnTo>
                  <a:lnTo>
                    <a:pt x="996" y="7165"/>
                  </a:lnTo>
                  <a:lnTo>
                    <a:pt x="12586" y="1116"/>
                  </a:lnTo>
                  <a:lnTo>
                    <a:pt x="15001" y="568"/>
                  </a:lnTo>
                  <a:lnTo>
                    <a:pt x="129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8"/>
            <p:cNvSpPr/>
            <p:nvPr/>
          </p:nvSpPr>
          <p:spPr>
            <a:xfrm>
              <a:off x="1674675" y="2483750"/>
              <a:ext cx="369450" cy="375550"/>
            </a:xfrm>
            <a:custGeom>
              <a:rect b="b" l="l" r="r" t="t"/>
              <a:pathLst>
                <a:path extrusionOk="0" h="15022" w="14778">
                  <a:moveTo>
                    <a:pt x="14777" y="1"/>
                  </a:moveTo>
                  <a:lnTo>
                    <a:pt x="12220" y="224"/>
                  </a:lnTo>
                  <a:lnTo>
                    <a:pt x="1" y="10454"/>
                  </a:lnTo>
                  <a:lnTo>
                    <a:pt x="731" y="15021"/>
                  </a:lnTo>
                  <a:lnTo>
                    <a:pt x="1198" y="10901"/>
                  </a:lnTo>
                  <a:lnTo>
                    <a:pt x="12382" y="1198"/>
                  </a:lnTo>
                  <a:lnTo>
                    <a:pt x="147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8"/>
            <p:cNvSpPr/>
            <p:nvPr/>
          </p:nvSpPr>
          <p:spPr>
            <a:xfrm>
              <a:off x="1355500" y="2851750"/>
              <a:ext cx="313125" cy="264300"/>
            </a:xfrm>
            <a:custGeom>
              <a:rect b="b" l="l" r="r" t="t"/>
              <a:pathLst>
                <a:path extrusionOk="0" h="10572" w="12525">
                  <a:moveTo>
                    <a:pt x="8238" y="0"/>
                  </a:moveTo>
                  <a:cubicBezTo>
                    <a:pt x="8024" y="0"/>
                    <a:pt x="7832" y="24"/>
                    <a:pt x="7673" y="78"/>
                  </a:cubicBezTo>
                  <a:cubicBezTo>
                    <a:pt x="6130" y="606"/>
                    <a:pt x="4385" y="1275"/>
                    <a:pt x="3979" y="1742"/>
                  </a:cubicBezTo>
                  <a:cubicBezTo>
                    <a:pt x="3207" y="2574"/>
                    <a:pt x="3045" y="4949"/>
                    <a:pt x="1726" y="6634"/>
                  </a:cubicBezTo>
                  <a:cubicBezTo>
                    <a:pt x="1482" y="6959"/>
                    <a:pt x="853" y="7730"/>
                    <a:pt x="0" y="8785"/>
                  </a:cubicBezTo>
                  <a:lnTo>
                    <a:pt x="528" y="10572"/>
                  </a:lnTo>
                  <a:lnTo>
                    <a:pt x="1401" y="8664"/>
                  </a:lnTo>
                  <a:cubicBezTo>
                    <a:pt x="1401" y="8664"/>
                    <a:pt x="4080" y="6269"/>
                    <a:pt x="4364" y="4726"/>
                  </a:cubicBezTo>
                  <a:cubicBezTo>
                    <a:pt x="4649" y="3183"/>
                    <a:pt x="5095" y="2716"/>
                    <a:pt x="6902" y="1539"/>
                  </a:cubicBezTo>
                  <a:cubicBezTo>
                    <a:pt x="7619" y="1072"/>
                    <a:pt x="8654" y="931"/>
                    <a:pt x="9641" y="931"/>
                  </a:cubicBezTo>
                  <a:cubicBezTo>
                    <a:pt x="11138" y="931"/>
                    <a:pt x="12524" y="1255"/>
                    <a:pt x="12524" y="1255"/>
                  </a:cubicBezTo>
                  <a:cubicBezTo>
                    <a:pt x="12524" y="1255"/>
                    <a:pt x="9794" y="0"/>
                    <a:pt x="8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8"/>
            <p:cNvSpPr/>
            <p:nvPr/>
          </p:nvSpPr>
          <p:spPr>
            <a:xfrm>
              <a:off x="1121050" y="3061225"/>
              <a:ext cx="247675" cy="295850"/>
            </a:xfrm>
            <a:custGeom>
              <a:rect b="b" l="l" r="r" t="t"/>
              <a:pathLst>
                <a:path extrusionOk="0" h="11834" w="9907">
                  <a:moveTo>
                    <a:pt x="9703" y="0"/>
                  </a:moveTo>
                  <a:cubicBezTo>
                    <a:pt x="9520" y="203"/>
                    <a:pt x="9338" y="447"/>
                    <a:pt x="9135" y="691"/>
                  </a:cubicBezTo>
                  <a:cubicBezTo>
                    <a:pt x="9196" y="1117"/>
                    <a:pt x="9236" y="1563"/>
                    <a:pt x="9236" y="2010"/>
                  </a:cubicBezTo>
                  <a:cubicBezTo>
                    <a:pt x="9236" y="6902"/>
                    <a:pt x="5380" y="10900"/>
                    <a:pt x="569" y="11144"/>
                  </a:cubicBezTo>
                  <a:cubicBezTo>
                    <a:pt x="366" y="11387"/>
                    <a:pt x="184" y="11611"/>
                    <a:pt x="1" y="11834"/>
                  </a:cubicBezTo>
                  <a:lnTo>
                    <a:pt x="82" y="11834"/>
                  </a:lnTo>
                  <a:cubicBezTo>
                    <a:pt x="5502" y="11834"/>
                    <a:pt x="9906" y="7429"/>
                    <a:pt x="9906" y="2010"/>
                  </a:cubicBezTo>
                  <a:cubicBezTo>
                    <a:pt x="9906" y="1320"/>
                    <a:pt x="9845" y="650"/>
                    <a:pt x="9703"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8"/>
            <p:cNvSpPr/>
            <p:nvPr/>
          </p:nvSpPr>
          <p:spPr>
            <a:xfrm>
              <a:off x="1299675" y="3850300"/>
              <a:ext cx="98975" cy="436925"/>
            </a:xfrm>
            <a:custGeom>
              <a:rect b="b" l="l" r="r" t="t"/>
              <a:pathLst>
                <a:path extrusionOk="0" h="17477" w="3959">
                  <a:moveTo>
                    <a:pt x="2984" y="0"/>
                  </a:moveTo>
                  <a:lnTo>
                    <a:pt x="1" y="17476"/>
                  </a:lnTo>
                  <a:lnTo>
                    <a:pt x="3959" y="792"/>
                  </a:lnTo>
                  <a:lnTo>
                    <a:pt x="29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8"/>
            <p:cNvSpPr/>
            <p:nvPr/>
          </p:nvSpPr>
          <p:spPr>
            <a:xfrm>
              <a:off x="1387975" y="3826450"/>
              <a:ext cx="59400" cy="35550"/>
            </a:xfrm>
            <a:custGeom>
              <a:rect b="b" l="l" r="r" t="t"/>
              <a:pathLst>
                <a:path extrusionOk="0" h="1422" w="2376">
                  <a:moveTo>
                    <a:pt x="975" y="0"/>
                  </a:moveTo>
                  <a:lnTo>
                    <a:pt x="0" y="609"/>
                  </a:lnTo>
                  <a:lnTo>
                    <a:pt x="975" y="1421"/>
                  </a:lnTo>
                  <a:lnTo>
                    <a:pt x="2375" y="954"/>
                  </a:lnTo>
                  <a:lnTo>
                    <a:pt x="9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8"/>
            <p:cNvSpPr/>
            <p:nvPr/>
          </p:nvSpPr>
          <p:spPr>
            <a:xfrm>
              <a:off x="1506200" y="2736975"/>
              <a:ext cx="131450" cy="102025"/>
            </a:xfrm>
            <a:custGeom>
              <a:rect b="b" l="l" r="r" t="t"/>
              <a:pathLst>
                <a:path extrusionOk="0" h="4081" w="5258">
                  <a:moveTo>
                    <a:pt x="4974" y="0"/>
                  </a:moveTo>
                  <a:cubicBezTo>
                    <a:pt x="2497" y="0"/>
                    <a:pt x="468" y="1746"/>
                    <a:pt x="1" y="4080"/>
                  </a:cubicBezTo>
                  <a:cubicBezTo>
                    <a:pt x="853" y="2192"/>
                    <a:pt x="2761" y="873"/>
                    <a:pt x="4974" y="873"/>
                  </a:cubicBezTo>
                  <a:lnTo>
                    <a:pt x="5055" y="873"/>
                  </a:lnTo>
                  <a:lnTo>
                    <a:pt x="5258" y="21"/>
                  </a:lnTo>
                  <a:cubicBezTo>
                    <a:pt x="5156" y="0"/>
                    <a:pt x="5075" y="0"/>
                    <a:pt x="49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8"/>
            <p:cNvSpPr/>
            <p:nvPr/>
          </p:nvSpPr>
          <p:spPr>
            <a:xfrm>
              <a:off x="1038350" y="3368725"/>
              <a:ext cx="97950" cy="188300"/>
            </a:xfrm>
            <a:custGeom>
              <a:rect b="b" l="l" r="r" t="t"/>
              <a:pathLst>
                <a:path extrusionOk="0" h="7532" w="3918">
                  <a:moveTo>
                    <a:pt x="2923" y="1"/>
                  </a:moveTo>
                  <a:lnTo>
                    <a:pt x="0" y="3553"/>
                  </a:lnTo>
                  <a:lnTo>
                    <a:pt x="427" y="7531"/>
                  </a:lnTo>
                  <a:lnTo>
                    <a:pt x="873" y="3979"/>
                  </a:lnTo>
                  <a:lnTo>
                    <a:pt x="39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8"/>
            <p:cNvSpPr/>
            <p:nvPr/>
          </p:nvSpPr>
          <p:spPr>
            <a:xfrm>
              <a:off x="411650" y="3545825"/>
              <a:ext cx="626725" cy="879425"/>
            </a:xfrm>
            <a:custGeom>
              <a:rect b="b" l="l" r="r" t="t"/>
              <a:pathLst>
                <a:path extrusionOk="0" h="35177" w="25069">
                  <a:moveTo>
                    <a:pt x="23242" y="1"/>
                  </a:moveTo>
                  <a:lnTo>
                    <a:pt x="1" y="35176"/>
                  </a:lnTo>
                  <a:lnTo>
                    <a:pt x="25068" y="1462"/>
                  </a:lnTo>
                  <a:lnTo>
                    <a:pt x="232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8"/>
            <p:cNvSpPr/>
            <p:nvPr/>
          </p:nvSpPr>
          <p:spPr>
            <a:xfrm>
              <a:off x="2167900" y="2926925"/>
              <a:ext cx="320225" cy="141425"/>
            </a:xfrm>
            <a:custGeom>
              <a:rect b="b" l="l" r="r" t="t"/>
              <a:pathLst>
                <a:path extrusionOk="0" h="5657" w="12809">
                  <a:moveTo>
                    <a:pt x="10957" y="1"/>
                  </a:moveTo>
                  <a:cubicBezTo>
                    <a:pt x="7302" y="1"/>
                    <a:pt x="1" y="4175"/>
                    <a:pt x="1" y="4175"/>
                  </a:cubicBezTo>
                  <a:lnTo>
                    <a:pt x="1" y="5657"/>
                  </a:lnTo>
                  <a:cubicBezTo>
                    <a:pt x="1" y="5657"/>
                    <a:pt x="407" y="4621"/>
                    <a:pt x="549" y="4439"/>
                  </a:cubicBezTo>
                  <a:cubicBezTo>
                    <a:pt x="691" y="4256"/>
                    <a:pt x="4629" y="2754"/>
                    <a:pt x="7673" y="1414"/>
                  </a:cubicBezTo>
                  <a:cubicBezTo>
                    <a:pt x="9231" y="719"/>
                    <a:pt x="10538" y="549"/>
                    <a:pt x="11444" y="549"/>
                  </a:cubicBezTo>
                  <a:cubicBezTo>
                    <a:pt x="12310" y="549"/>
                    <a:pt x="12809" y="704"/>
                    <a:pt x="12809" y="704"/>
                  </a:cubicBezTo>
                  <a:cubicBezTo>
                    <a:pt x="12667" y="562"/>
                    <a:pt x="12525" y="460"/>
                    <a:pt x="12362" y="339"/>
                  </a:cubicBezTo>
                  <a:cubicBezTo>
                    <a:pt x="12011" y="103"/>
                    <a:pt x="11528" y="1"/>
                    <a:pt x="10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8"/>
            <p:cNvSpPr/>
            <p:nvPr/>
          </p:nvSpPr>
          <p:spPr>
            <a:xfrm>
              <a:off x="1630525" y="3068325"/>
              <a:ext cx="516600" cy="251725"/>
            </a:xfrm>
            <a:custGeom>
              <a:rect b="b" l="l" r="r" t="t"/>
              <a:pathLst>
                <a:path extrusionOk="0" h="10069" w="20664">
                  <a:moveTo>
                    <a:pt x="19202" y="1"/>
                  </a:moveTo>
                  <a:lnTo>
                    <a:pt x="1" y="10068"/>
                  </a:lnTo>
                  <a:cubicBezTo>
                    <a:pt x="6" y="10068"/>
                    <a:pt x="11" y="10069"/>
                    <a:pt x="17" y="10069"/>
                  </a:cubicBezTo>
                  <a:cubicBezTo>
                    <a:pt x="1774" y="10069"/>
                    <a:pt x="19080" y="447"/>
                    <a:pt x="19080" y="447"/>
                  </a:cubicBezTo>
                  <a:lnTo>
                    <a:pt x="20664" y="447"/>
                  </a:lnTo>
                  <a:lnTo>
                    <a:pt x="204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8"/>
            <p:cNvSpPr/>
            <p:nvPr/>
          </p:nvSpPr>
          <p:spPr>
            <a:xfrm>
              <a:off x="2209000" y="2407125"/>
              <a:ext cx="280150" cy="199975"/>
            </a:xfrm>
            <a:custGeom>
              <a:rect b="b" l="l" r="r" t="t"/>
              <a:pathLst>
                <a:path extrusionOk="0" h="7999" w="11206">
                  <a:moveTo>
                    <a:pt x="11205" y="1"/>
                  </a:moveTo>
                  <a:lnTo>
                    <a:pt x="11205" y="1"/>
                  </a:lnTo>
                  <a:cubicBezTo>
                    <a:pt x="11144" y="21"/>
                    <a:pt x="11104" y="21"/>
                    <a:pt x="11104" y="21"/>
                  </a:cubicBezTo>
                  <a:lnTo>
                    <a:pt x="1" y="7917"/>
                  </a:lnTo>
                  <a:lnTo>
                    <a:pt x="508" y="7998"/>
                  </a:lnTo>
                  <a:lnTo>
                    <a:pt x="11104" y="833"/>
                  </a:lnTo>
                  <a:lnTo>
                    <a:pt x="112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8"/>
            <p:cNvSpPr/>
            <p:nvPr/>
          </p:nvSpPr>
          <p:spPr>
            <a:xfrm>
              <a:off x="1848225" y="2649700"/>
              <a:ext cx="293325" cy="340500"/>
            </a:xfrm>
            <a:custGeom>
              <a:rect b="b" l="l" r="r" t="t"/>
              <a:pathLst>
                <a:path extrusionOk="0" h="13620" w="11733">
                  <a:moveTo>
                    <a:pt x="11712" y="0"/>
                  </a:moveTo>
                  <a:lnTo>
                    <a:pt x="0" y="13620"/>
                  </a:lnTo>
                  <a:lnTo>
                    <a:pt x="569" y="13620"/>
                  </a:lnTo>
                  <a:lnTo>
                    <a:pt x="11732" y="1096"/>
                  </a:lnTo>
                  <a:lnTo>
                    <a:pt x="117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8"/>
            <p:cNvSpPr/>
            <p:nvPr/>
          </p:nvSpPr>
          <p:spPr>
            <a:xfrm>
              <a:off x="2544425" y="2289925"/>
              <a:ext cx="241575" cy="107075"/>
            </a:xfrm>
            <a:custGeom>
              <a:rect b="b" l="l" r="r" t="t"/>
              <a:pathLst>
                <a:path extrusionOk="0" h="4283" w="9663">
                  <a:moveTo>
                    <a:pt x="9662" y="0"/>
                  </a:moveTo>
                  <a:lnTo>
                    <a:pt x="9662" y="0"/>
                  </a:lnTo>
                  <a:cubicBezTo>
                    <a:pt x="9622" y="20"/>
                    <a:pt x="8445" y="792"/>
                    <a:pt x="6354" y="1746"/>
                  </a:cubicBezTo>
                  <a:cubicBezTo>
                    <a:pt x="5055" y="2355"/>
                    <a:pt x="2091" y="3329"/>
                    <a:pt x="1" y="3999"/>
                  </a:cubicBezTo>
                  <a:lnTo>
                    <a:pt x="346" y="4283"/>
                  </a:lnTo>
                  <a:lnTo>
                    <a:pt x="6476" y="2233"/>
                  </a:lnTo>
                  <a:cubicBezTo>
                    <a:pt x="7754" y="1807"/>
                    <a:pt x="8850" y="1015"/>
                    <a:pt x="96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8"/>
            <p:cNvSpPr/>
            <p:nvPr/>
          </p:nvSpPr>
          <p:spPr>
            <a:xfrm>
              <a:off x="1984225" y="2412200"/>
              <a:ext cx="83750" cy="57875"/>
            </a:xfrm>
            <a:custGeom>
              <a:rect b="b" l="l" r="r" t="t"/>
              <a:pathLst>
                <a:path extrusionOk="0" h="2315" w="3350">
                  <a:moveTo>
                    <a:pt x="2476" y="1"/>
                  </a:moveTo>
                  <a:cubicBezTo>
                    <a:pt x="1157" y="1"/>
                    <a:pt x="81" y="1016"/>
                    <a:pt x="0" y="2315"/>
                  </a:cubicBezTo>
                  <a:cubicBezTo>
                    <a:pt x="284" y="1259"/>
                    <a:pt x="1259" y="488"/>
                    <a:pt x="2395" y="488"/>
                  </a:cubicBezTo>
                  <a:cubicBezTo>
                    <a:pt x="2659" y="488"/>
                    <a:pt x="2923" y="549"/>
                    <a:pt x="3167" y="630"/>
                  </a:cubicBezTo>
                  <a:lnTo>
                    <a:pt x="3349" y="163"/>
                  </a:lnTo>
                  <a:cubicBezTo>
                    <a:pt x="3065" y="62"/>
                    <a:pt x="2781" y="1"/>
                    <a:pt x="24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8"/>
            <p:cNvSpPr/>
            <p:nvPr/>
          </p:nvSpPr>
          <p:spPr>
            <a:xfrm>
              <a:off x="2407425" y="2199600"/>
              <a:ext cx="83750" cy="24875"/>
            </a:xfrm>
            <a:custGeom>
              <a:rect b="b" l="l" r="r" t="t"/>
              <a:pathLst>
                <a:path extrusionOk="0" h="995" w="3350">
                  <a:moveTo>
                    <a:pt x="1990" y="0"/>
                  </a:moveTo>
                  <a:cubicBezTo>
                    <a:pt x="1178" y="0"/>
                    <a:pt x="467" y="386"/>
                    <a:pt x="0" y="995"/>
                  </a:cubicBezTo>
                  <a:cubicBezTo>
                    <a:pt x="427" y="670"/>
                    <a:pt x="954" y="487"/>
                    <a:pt x="1543" y="487"/>
                  </a:cubicBezTo>
                  <a:cubicBezTo>
                    <a:pt x="2010" y="487"/>
                    <a:pt x="2456" y="609"/>
                    <a:pt x="2842" y="832"/>
                  </a:cubicBezTo>
                  <a:cubicBezTo>
                    <a:pt x="2984" y="711"/>
                    <a:pt x="3167" y="569"/>
                    <a:pt x="3349" y="406"/>
                  </a:cubicBezTo>
                  <a:cubicBezTo>
                    <a:pt x="2964" y="163"/>
                    <a:pt x="2497" y="0"/>
                    <a:pt x="1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8"/>
            <p:cNvSpPr/>
            <p:nvPr/>
          </p:nvSpPr>
          <p:spPr>
            <a:xfrm>
              <a:off x="2270925" y="3027725"/>
              <a:ext cx="237500" cy="223300"/>
            </a:xfrm>
            <a:custGeom>
              <a:rect b="b" l="l" r="r" t="t"/>
              <a:pathLst>
                <a:path extrusionOk="0" h="8932" w="9500">
                  <a:moveTo>
                    <a:pt x="9500" y="1"/>
                  </a:moveTo>
                  <a:cubicBezTo>
                    <a:pt x="9500" y="1"/>
                    <a:pt x="7957" y="2558"/>
                    <a:pt x="6090" y="4081"/>
                  </a:cubicBezTo>
                  <a:cubicBezTo>
                    <a:pt x="4243" y="5603"/>
                    <a:pt x="0" y="8627"/>
                    <a:pt x="0" y="8627"/>
                  </a:cubicBezTo>
                  <a:lnTo>
                    <a:pt x="508" y="8932"/>
                  </a:lnTo>
                  <a:cubicBezTo>
                    <a:pt x="508" y="8932"/>
                    <a:pt x="6211" y="4771"/>
                    <a:pt x="7795" y="3066"/>
                  </a:cubicBezTo>
                  <a:cubicBezTo>
                    <a:pt x="8505" y="2294"/>
                    <a:pt x="9215" y="1178"/>
                    <a:pt x="9500" y="21"/>
                  </a:cubicBezTo>
                  <a:cubicBezTo>
                    <a:pt x="9500" y="21"/>
                    <a:pt x="9500" y="1"/>
                    <a:pt x="95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8"/>
            <p:cNvSpPr/>
            <p:nvPr/>
          </p:nvSpPr>
          <p:spPr>
            <a:xfrm>
              <a:off x="2352100" y="3157650"/>
              <a:ext cx="206925" cy="158850"/>
            </a:xfrm>
            <a:custGeom>
              <a:rect b="b" l="l" r="r" t="t"/>
              <a:pathLst>
                <a:path extrusionOk="0" h="6354" w="8277">
                  <a:moveTo>
                    <a:pt x="8140" y="0"/>
                  </a:moveTo>
                  <a:cubicBezTo>
                    <a:pt x="8140" y="0"/>
                    <a:pt x="1056" y="5014"/>
                    <a:pt x="1" y="6353"/>
                  </a:cubicBezTo>
                  <a:cubicBezTo>
                    <a:pt x="2763" y="4292"/>
                    <a:pt x="7774" y="810"/>
                    <a:pt x="8128" y="810"/>
                  </a:cubicBezTo>
                  <a:cubicBezTo>
                    <a:pt x="8133" y="810"/>
                    <a:pt x="8137" y="811"/>
                    <a:pt x="8140" y="812"/>
                  </a:cubicBezTo>
                  <a:cubicBezTo>
                    <a:pt x="8147" y="814"/>
                    <a:pt x="8153" y="815"/>
                    <a:pt x="8159" y="815"/>
                  </a:cubicBezTo>
                  <a:cubicBezTo>
                    <a:pt x="8277" y="815"/>
                    <a:pt x="8218" y="426"/>
                    <a:pt x="8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38"/>
          <p:cNvGrpSpPr/>
          <p:nvPr/>
        </p:nvGrpSpPr>
        <p:grpSpPr>
          <a:xfrm>
            <a:off x="6779025" y="349504"/>
            <a:ext cx="913425" cy="370975"/>
            <a:chOff x="6514150" y="4420266"/>
            <a:chExt cx="913425" cy="370975"/>
          </a:xfrm>
        </p:grpSpPr>
        <p:sp>
          <p:nvSpPr>
            <p:cNvPr id="381" name="Google Shape;381;p38"/>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8"/>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 name="Google Shape;383;p38"/>
          <p:cNvSpPr/>
          <p:nvPr/>
        </p:nvSpPr>
        <p:spPr>
          <a:xfrm>
            <a:off x="2086350" y="823325"/>
            <a:ext cx="1270200" cy="1270200"/>
          </a:xfrm>
          <a:prstGeom prst="ellipse">
            <a:avLst/>
          </a:prstGeom>
          <a:solidFill>
            <a:srgbClr val="6E79E4">
              <a:alpha val="35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 name="Google Shape;384;p38"/>
          <p:cNvGrpSpPr/>
          <p:nvPr/>
        </p:nvGrpSpPr>
        <p:grpSpPr>
          <a:xfrm>
            <a:off x="3091863" y="1052012"/>
            <a:ext cx="537556" cy="136576"/>
            <a:chOff x="2641350" y="846250"/>
            <a:chExt cx="413600" cy="105075"/>
          </a:xfrm>
        </p:grpSpPr>
        <p:sp>
          <p:nvSpPr>
            <p:cNvPr id="385" name="Google Shape;385;p38"/>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8"/>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8"/>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8"/>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89" name="Google Shape;389;p38"/>
          <p:cNvCxnSpPr/>
          <p:nvPr/>
        </p:nvCxnSpPr>
        <p:spPr>
          <a:xfrm flipH="1" rot="10800000">
            <a:off x="3459250" y="3707110"/>
            <a:ext cx="4990500" cy="11400"/>
          </a:xfrm>
          <a:prstGeom prst="straightConnector1">
            <a:avLst/>
          </a:prstGeom>
          <a:noFill/>
          <a:ln cap="flat" cmpd="sng" w="19050">
            <a:solidFill>
              <a:schemeClr val="dk1"/>
            </a:solidFill>
            <a:prstDash val="solid"/>
            <a:round/>
            <a:headEnd len="med" w="med" type="none"/>
            <a:tailEnd len="med" w="med" type="none"/>
          </a:ln>
        </p:spPr>
      </p:cxnSp>
      <p:sp>
        <p:nvSpPr>
          <p:cNvPr id="390" name="Google Shape;390;p38"/>
          <p:cNvSpPr txBox="1"/>
          <p:nvPr>
            <p:ph idx="2" type="subTitle"/>
          </p:nvPr>
        </p:nvSpPr>
        <p:spPr>
          <a:xfrm>
            <a:off x="3356550" y="3078335"/>
            <a:ext cx="4412100" cy="40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Haja Amir Rahman</a:t>
            </a:r>
            <a:endParaRPr/>
          </a:p>
          <a:p>
            <a:pPr indent="0" lvl="0" marL="0" rtl="0" algn="l">
              <a:spcBef>
                <a:spcPts val="0"/>
              </a:spcBef>
              <a:spcAft>
                <a:spcPts val="0"/>
              </a:spcAft>
              <a:buNone/>
            </a:pPr>
            <a:r>
              <a:rPr lang="en"/>
              <a:t>DAAAFT2B06</a:t>
            </a:r>
            <a:endParaRPr/>
          </a:p>
          <a:p>
            <a:pPr indent="0" lvl="0" marL="0" rtl="0" algn="l">
              <a:spcBef>
                <a:spcPts val="0"/>
              </a:spcBef>
              <a:spcAft>
                <a:spcPts val="0"/>
              </a:spcAft>
              <a:buNone/>
            </a:pPr>
            <a:r>
              <a:rPr lang="en"/>
              <a:t>P2100803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47"/>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process</a:t>
            </a:r>
            <a:endParaRPr>
              <a:solidFill>
                <a:schemeClr val="accent1"/>
              </a:solidFill>
            </a:endParaRPr>
          </a:p>
        </p:txBody>
      </p:sp>
      <p:sp>
        <p:nvSpPr>
          <p:cNvPr id="561" name="Google Shape;561;p47"/>
          <p:cNvSpPr txBox="1"/>
          <p:nvPr>
            <p:ph type="title"/>
          </p:nvPr>
        </p:nvSpPr>
        <p:spPr>
          <a:xfrm>
            <a:off x="872400" y="2645013"/>
            <a:ext cx="2336400" cy="40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Architecture</a:t>
            </a:r>
            <a:endParaRPr/>
          </a:p>
        </p:txBody>
      </p:sp>
      <p:sp>
        <p:nvSpPr>
          <p:cNvPr id="562" name="Google Shape;562;p47"/>
          <p:cNvSpPr txBox="1"/>
          <p:nvPr>
            <p:ph idx="1" type="subTitle"/>
          </p:nvPr>
        </p:nvSpPr>
        <p:spPr>
          <a:xfrm>
            <a:off x="872400" y="3094224"/>
            <a:ext cx="2336400" cy="9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Used a simple </a:t>
            </a:r>
            <a:r>
              <a:rPr lang="en"/>
              <a:t>architecture</a:t>
            </a:r>
            <a:r>
              <a:rPr lang="en"/>
              <a:t> of 1 Conv2D layer, 1 Flatten and 2 Dense layers</a:t>
            </a:r>
            <a:endParaRPr/>
          </a:p>
        </p:txBody>
      </p:sp>
      <p:sp>
        <p:nvSpPr>
          <p:cNvPr id="563" name="Google Shape;563;p47"/>
          <p:cNvSpPr txBox="1"/>
          <p:nvPr>
            <p:ph idx="2" type="title"/>
          </p:nvPr>
        </p:nvSpPr>
        <p:spPr>
          <a:xfrm>
            <a:off x="3403800" y="2645013"/>
            <a:ext cx="2336400" cy="40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Building </a:t>
            </a:r>
            <a:endParaRPr/>
          </a:p>
        </p:txBody>
      </p:sp>
      <p:sp>
        <p:nvSpPr>
          <p:cNvPr id="564" name="Google Shape;564;p47"/>
          <p:cNvSpPr txBox="1"/>
          <p:nvPr>
            <p:ph idx="3" type="subTitle"/>
          </p:nvPr>
        </p:nvSpPr>
        <p:spPr>
          <a:xfrm>
            <a:off x="3403800" y="3170424"/>
            <a:ext cx="2336400" cy="9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X_train, y_train, validation_data(x_val, y_val)</a:t>
            </a:r>
            <a:endParaRPr/>
          </a:p>
        </p:txBody>
      </p:sp>
      <p:sp>
        <p:nvSpPr>
          <p:cNvPr id="565" name="Google Shape;565;p47"/>
          <p:cNvSpPr txBox="1"/>
          <p:nvPr>
            <p:ph idx="4" type="title"/>
          </p:nvPr>
        </p:nvSpPr>
        <p:spPr>
          <a:xfrm>
            <a:off x="5935200" y="2645013"/>
            <a:ext cx="2336400" cy="40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evaluation</a:t>
            </a:r>
            <a:endParaRPr/>
          </a:p>
        </p:txBody>
      </p:sp>
      <p:sp>
        <p:nvSpPr>
          <p:cNvPr id="566" name="Google Shape;566;p47"/>
          <p:cNvSpPr txBox="1"/>
          <p:nvPr>
            <p:ph idx="5" type="subTitle"/>
          </p:nvPr>
        </p:nvSpPr>
        <p:spPr>
          <a:xfrm>
            <a:off x="5935200" y="3094224"/>
            <a:ext cx="2336400" cy="9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After fitting the model, I used model checkpoints as callback in the fitting process to get the best weight and evaluate</a:t>
            </a:r>
            <a:endParaRPr/>
          </a:p>
        </p:txBody>
      </p:sp>
      <p:sp>
        <p:nvSpPr>
          <p:cNvPr id="567" name="Google Shape;567;p47"/>
          <p:cNvSpPr/>
          <p:nvPr/>
        </p:nvSpPr>
        <p:spPr>
          <a:xfrm>
            <a:off x="4297684" y="1845808"/>
            <a:ext cx="548632" cy="548649"/>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 name="Google Shape;568;p47"/>
          <p:cNvGrpSpPr/>
          <p:nvPr/>
        </p:nvGrpSpPr>
        <p:grpSpPr>
          <a:xfrm>
            <a:off x="1759594" y="1845810"/>
            <a:ext cx="562012" cy="548643"/>
            <a:chOff x="-37190575" y="1951325"/>
            <a:chExt cx="324525" cy="315875"/>
          </a:xfrm>
        </p:grpSpPr>
        <p:sp>
          <p:nvSpPr>
            <p:cNvPr id="569" name="Google Shape;569;p47"/>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7"/>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7"/>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7"/>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7"/>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47"/>
          <p:cNvGrpSpPr/>
          <p:nvPr/>
        </p:nvGrpSpPr>
        <p:grpSpPr>
          <a:xfrm>
            <a:off x="6829085" y="1845817"/>
            <a:ext cx="548630" cy="548630"/>
            <a:chOff x="-24338900" y="2710600"/>
            <a:chExt cx="295375" cy="295375"/>
          </a:xfrm>
        </p:grpSpPr>
        <p:sp>
          <p:nvSpPr>
            <p:cNvPr id="575" name="Google Shape;575;p47"/>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 name="Google Shape;577;p47"/>
          <p:cNvSpPr/>
          <p:nvPr/>
        </p:nvSpPr>
        <p:spPr>
          <a:xfrm>
            <a:off x="1805850" y="2077806"/>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7"/>
          <p:cNvSpPr/>
          <p:nvPr/>
        </p:nvSpPr>
        <p:spPr>
          <a:xfrm>
            <a:off x="4170350" y="1748181"/>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7"/>
          <p:cNvSpPr/>
          <p:nvPr/>
        </p:nvSpPr>
        <p:spPr>
          <a:xfrm>
            <a:off x="6902550" y="1919281"/>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 name="Google Shape;580;p47"/>
          <p:cNvGrpSpPr/>
          <p:nvPr/>
        </p:nvGrpSpPr>
        <p:grpSpPr>
          <a:xfrm>
            <a:off x="872454" y="1293020"/>
            <a:ext cx="755358" cy="191930"/>
            <a:chOff x="2641350" y="846250"/>
            <a:chExt cx="413600" cy="105075"/>
          </a:xfrm>
        </p:grpSpPr>
        <p:sp>
          <p:nvSpPr>
            <p:cNvPr id="581" name="Google Shape;581;p47"/>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7"/>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7"/>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7"/>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4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Visual of architecture </a:t>
            </a:r>
            <a:endParaRPr/>
          </a:p>
        </p:txBody>
      </p:sp>
      <p:grpSp>
        <p:nvGrpSpPr>
          <p:cNvPr id="590" name="Google Shape;590;p48"/>
          <p:cNvGrpSpPr/>
          <p:nvPr/>
        </p:nvGrpSpPr>
        <p:grpSpPr>
          <a:xfrm>
            <a:off x="878338" y="983704"/>
            <a:ext cx="913425" cy="370975"/>
            <a:chOff x="6514150" y="4420266"/>
            <a:chExt cx="913425" cy="370975"/>
          </a:xfrm>
        </p:grpSpPr>
        <p:sp>
          <p:nvSpPr>
            <p:cNvPr id="591" name="Google Shape;591;p48"/>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8"/>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 name="Google Shape;593;p48"/>
          <p:cNvSpPr txBox="1"/>
          <p:nvPr/>
        </p:nvSpPr>
        <p:spPr>
          <a:xfrm>
            <a:off x="3410650" y="1324750"/>
            <a:ext cx="2508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aleway Medium"/>
                <a:ea typeface="Raleway Medium"/>
                <a:cs typeface="Raleway Medium"/>
                <a:sym typeface="Raleway Medium"/>
              </a:rPr>
              <a:t>Visual of architecture using visualkeras library</a:t>
            </a:r>
            <a:endParaRPr>
              <a:latin typeface="Raleway Medium"/>
              <a:ea typeface="Raleway Medium"/>
              <a:cs typeface="Raleway Medium"/>
              <a:sym typeface="Raleway Medium"/>
            </a:endParaRPr>
          </a:p>
        </p:txBody>
      </p:sp>
      <p:pic>
        <p:nvPicPr>
          <p:cNvPr id="594" name="Google Shape;594;p48"/>
          <p:cNvPicPr preferRelativeResize="0"/>
          <p:nvPr/>
        </p:nvPicPr>
        <p:blipFill>
          <a:blip r:embed="rId3">
            <a:alphaModFix/>
          </a:blip>
          <a:stretch>
            <a:fillRect/>
          </a:stretch>
        </p:blipFill>
        <p:spPr>
          <a:xfrm>
            <a:off x="4758600" y="2695925"/>
            <a:ext cx="3609575" cy="1273975"/>
          </a:xfrm>
          <a:prstGeom prst="rect">
            <a:avLst/>
          </a:prstGeom>
          <a:noFill/>
          <a:ln>
            <a:noFill/>
          </a:ln>
        </p:spPr>
      </p:pic>
      <p:pic>
        <p:nvPicPr>
          <p:cNvPr id="595" name="Google Shape;595;p48"/>
          <p:cNvPicPr preferRelativeResize="0"/>
          <p:nvPr/>
        </p:nvPicPr>
        <p:blipFill>
          <a:blip r:embed="rId4">
            <a:alphaModFix/>
          </a:blip>
          <a:stretch>
            <a:fillRect/>
          </a:stretch>
        </p:blipFill>
        <p:spPr>
          <a:xfrm>
            <a:off x="686850" y="2123350"/>
            <a:ext cx="4122976" cy="2736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4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Model evaluation</a:t>
            </a:r>
            <a:endParaRPr/>
          </a:p>
        </p:txBody>
      </p:sp>
      <p:grpSp>
        <p:nvGrpSpPr>
          <p:cNvPr id="601" name="Google Shape;601;p49"/>
          <p:cNvGrpSpPr/>
          <p:nvPr/>
        </p:nvGrpSpPr>
        <p:grpSpPr>
          <a:xfrm>
            <a:off x="5978950" y="637742"/>
            <a:ext cx="3397850" cy="187275"/>
            <a:chOff x="-3237675" y="-1132050"/>
            <a:chExt cx="3397850" cy="187275"/>
          </a:xfrm>
        </p:grpSpPr>
        <p:sp>
          <p:nvSpPr>
            <p:cNvPr id="602" name="Google Shape;602;p49"/>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9"/>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9"/>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9"/>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9"/>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9"/>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9"/>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9"/>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9"/>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 name="Google Shape;611;p49"/>
          <p:cNvSpPr txBox="1"/>
          <p:nvPr/>
        </p:nvSpPr>
        <p:spPr>
          <a:xfrm>
            <a:off x="818275" y="1296500"/>
            <a:ext cx="75558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aleway Medium"/>
                <a:ea typeface="Raleway Medium"/>
                <a:cs typeface="Raleway Medium"/>
                <a:sym typeface="Raleway Medium"/>
              </a:rPr>
              <a:t>Used </a:t>
            </a:r>
            <a:r>
              <a:rPr lang="en" u="sng">
                <a:latin typeface="Raleway Medium"/>
                <a:ea typeface="Raleway Medium"/>
                <a:cs typeface="Raleway Medium"/>
                <a:sym typeface="Raleway Medium"/>
              </a:rPr>
              <a:t>tf.keras.callbacks.ModelCheckpoint()</a:t>
            </a:r>
            <a:r>
              <a:rPr lang="en">
                <a:latin typeface="Raleway Medium"/>
                <a:ea typeface="Raleway Medium"/>
                <a:cs typeface="Raleway Medium"/>
                <a:sym typeface="Raleway Medium"/>
              </a:rPr>
              <a:t> function to monitor for the best validation accuracy and loss produced while fitting the model</a:t>
            </a:r>
            <a:endParaRPr>
              <a:latin typeface="Raleway Medium"/>
              <a:ea typeface="Raleway Medium"/>
              <a:cs typeface="Raleway Medium"/>
              <a:sym typeface="Raleway Medium"/>
            </a:endParaRPr>
          </a:p>
          <a:p>
            <a:pPr indent="0" lvl="0" marL="0" rtl="0" algn="l">
              <a:spcBef>
                <a:spcPts val="0"/>
              </a:spcBef>
              <a:spcAft>
                <a:spcPts val="0"/>
              </a:spcAft>
              <a:buNone/>
            </a:pPr>
            <a:r>
              <a:t/>
            </a:r>
            <a:endParaRPr>
              <a:latin typeface="Raleway Medium"/>
              <a:ea typeface="Raleway Medium"/>
              <a:cs typeface="Raleway Medium"/>
              <a:sym typeface="Raleway Medium"/>
            </a:endParaRPr>
          </a:p>
          <a:p>
            <a:pPr indent="0" lvl="0" marL="0" rtl="0" algn="l">
              <a:spcBef>
                <a:spcPts val="0"/>
              </a:spcBef>
              <a:spcAft>
                <a:spcPts val="0"/>
              </a:spcAft>
              <a:buNone/>
            </a:pPr>
            <a:r>
              <a:rPr lang="en">
                <a:latin typeface="Raleway Medium"/>
                <a:ea typeface="Raleway Medium"/>
                <a:cs typeface="Raleway Medium"/>
                <a:sym typeface="Raleway Medium"/>
              </a:rPr>
              <a:t>Used the same method to save the model with the best weight using the h5 extension.</a:t>
            </a:r>
            <a:endParaRPr>
              <a:latin typeface="Raleway Medium"/>
              <a:ea typeface="Raleway Medium"/>
              <a:cs typeface="Raleway Medium"/>
              <a:sym typeface="Raleway Medium"/>
            </a:endParaRPr>
          </a:p>
          <a:p>
            <a:pPr indent="0" lvl="0" marL="0" rtl="0" algn="l">
              <a:spcBef>
                <a:spcPts val="0"/>
              </a:spcBef>
              <a:spcAft>
                <a:spcPts val="0"/>
              </a:spcAft>
              <a:buNone/>
            </a:pPr>
            <a:r>
              <a:t/>
            </a:r>
            <a:endParaRPr>
              <a:latin typeface="Raleway Medium"/>
              <a:ea typeface="Raleway Medium"/>
              <a:cs typeface="Raleway Medium"/>
              <a:sym typeface="Raleway Medium"/>
            </a:endParaRPr>
          </a:p>
          <a:p>
            <a:pPr indent="0" lvl="0" marL="0" rtl="0" algn="l">
              <a:spcBef>
                <a:spcPts val="0"/>
              </a:spcBef>
              <a:spcAft>
                <a:spcPts val="0"/>
              </a:spcAft>
              <a:buNone/>
            </a:pPr>
            <a:r>
              <a:rPr lang="en">
                <a:latin typeface="Raleway Medium"/>
                <a:ea typeface="Raleway Medium"/>
                <a:cs typeface="Raleway Medium"/>
                <a:sym typeface="Raleway Medium"/>
              </a:rPr>
              <a:t>Thanks to the callback and checkpoint method, I could use the </a:t>
            </a:r>
            <a:r>
              <a:rPr lang="en" u="sng">
                <a:latin typeface="Raleway Medium"/>
                <a:ea typeface="Raleway Medium"/>
                <a:cs typeface="Raleway Medium"/>
                <a:sym typeface="Raleway Medium"/>
              </a:rPr>
              <a:t>load_weights </a:t>
            </a:r>
            <a:r>
              <a:rPr lang="en">
                <a:latin typeface="Raleway Medium"/>
                <a:ea typeface="Raleway Medium"/>
                <a:cs typeface="Raleway Medium"/>
                <a:sym typeface="Raleway Medium"/>
              </a:rPr>
              <a:t>function to import the </a:t>
            </a:r>
            <a:r>
              <a:rPr lang="en" u="sng">
                <a:latin typeface="Raleway Medium"/>
                <a:ea typeface="Raleway Medium"/>
                <a:cs typeface="Raleway Medium"/>
                <a:sym typeface="Raleway Medium"/>
              </a:rPr>
              <a:t>best </a:t>
            </a:r>
            <a:r>
              <a:rPr lang="en" u="sng">
                <a:latin typeface="Raleway Medium"/>
                <a:ea typeface="Raleway Medium"/>
                <a:cs typeface="Raleway Medium"/>
                <a:sym typeface="Raleway Medium"/>
              </a:rPr>
              <a:t>validation</a:t>
            </a:r>
            <a:r>
              <a:rPr lang="en" u="sng">
                <a:latin typeface="Raleway Medium"/>
                <a:ea typeface="Raleway Medium"/>
                <a:cs typeface="Raleway Medium"/>
                <a:sym typeface="Raleway Medium"/>
              </a:rPr>
              <a:t> accuracy and loss checkpoints </a:t>
            </a:r>
            <a:r>
              <a:rPr lang="en">
                <a:latin typeface="Raleway Medium"/>
                <a:ea typeface="Raleway Medium"/>
                <a:cs typeface="Raleway Medium"/>
                <a:sym typeface="Raleway Medium"/>
              </a:rPr>
              <a:t>for model </a:t>
            </a:r>
            <a:r>
              <a:rPr lang="en" u="sng">
                <a:latin typeface="Raleway Medium"/>
                <a:ea typeface="Raleway Medium"/>
                <a:cs typeface="Raleway Medium"/>
                <a:sym typeface="Raleway Medium"/>
              </a:rPr>
              <a:t>evaluation </a:t>
            </a:r>
            <a:r>
              <a:rPr lang="en">
                <a:latin typeface="Raleway Medium"/>
                <a:ea typeface="Raleway Medium"/>
                <a:cs typeface="Raleway Medium"/>
                <a:sym typeface="Raleway Medium"/>
              </a:rPr>
              <a:t>on the test data. This method allowed for the </a:t>
            </a:r>
            <a:r>
              <a:rPr lang="en" u="sng">
                <a:latin typeface="Raleway Medium"/>
                <a:ea typeface="Raleway Medium"/>
                <a:cs typeface="Raleway Medium"/>
                <a:sym typeface="Raleway Medium"/>
              </a:rPr>
              <a:t>most accurate </a:t>
            </a:r>
            <a:r>
              <a:rPr lang="en">
                <a:latin typeface="Raleway Medium"/>
                <a:ea typeface="Raleway Medium"/>
                <a:cs typeface="Raleway Medium"/>
                <a:sym typeface="Raleway Medium"/>
              </a:rPr>
              <a:t>accuracy and loss values for analysis.</a:t>
            </a:r>
            <a:endParaRPr>
              <a:latin typeface="Raleway Medium"/>
              <a:ea typeface="Raleway Medium"/>
              <a:cs typeface="Raleway Medium"/>
              <a:sym typeface="Raleway Medium"/>
            </a:endParaRPr>
          </a:p>
          <a:p>
            <a:pPr indent="0" lvl="0" marL="0" rtl="0" algn="l">
              <a:spcBef>
                <a:spcPts val="0"/>
              </a:spcBef>
              <a:spcAft>
                <a:spcPts val="0"/>
              </a:spcAft>
              <a:buNone/>
            </a:pPr>
            <a:r>
              <a:t/>
            </a:r>
            <a:endParaRPr>
              <a:latin typeface="Raleway Medium"/>
              <a:ea typeface="Raleway Medium"/>
              <a:cs typeface="Raleway Medium"/>
              <a:sym typeface="Raleway Medium"/>
            </a:endParaRPr>
          </a:p>
          <a:p>
            <a:pPr indent="0" lvl="0" marL="0" rtl="0" algn="l">
              <a:spcBef>
                <a:spcPts val="0"/>
              </a:spcBef>
              <a:spcAft>
                <a:spcPts val="0"/>
              </a:spcAft>
              <a:buNone/>
            </a:pPr>
            <a:r>
              <a:rPr lang="en">
                <a:latin typeface="Raleway Medium"/>
                <a:ea typeface="Raleway Medium"/>
                <a:cs typeface="Raleway Medium"/>
                <a:sym typeface="Raleway Medium"/>
              </a:rPr>
              <a:t>I employed this same method for the rest of the models compiled and fitted for this section of the assignment</a:t>
            </a:r>
            <a:endParaRPr>
              <a:latin typeface="Raleway Medium"/>
              <a:ea typeface="Raleway Medium"/>
              <a:cs typeface="Raleway Medium"/>
              <a:sym typeface="Raleway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50"/>
          <p:cNvSpPr txBox="1"/>
          <p:nvPr>
            <p:ph type="title"/>
          </p:nvPr>
        </p:nvSpPr>
        <p:spPr>
          <a:xfrm>
            <a:off x="720000" y="1402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Model evaluation</a:t>
            </a:r>
            <a:endParaRPr/>
          </a:p>
        </p:txBody>
      </p:sp>
      <p:grpSp>
        <p:nvGrpSpPr>
          <p:cNvPr id="617" name="Google Shape;617;p50"/>
          <p:cNvGrpSpPr/>
          <p:nvPr/>
        </p:nvGrpSpPr>
        <p:grpSpPr>
          <a:xfrm rot="10800000">
            <a:off x="4305271" y="4810771"/>
            <a:ext cx="537556" cy="136576"/>
            <a:chOff x="2641350" y="846250"/>
            <a:chExt cx="413600" cy="105075"/>
          </a:xfrm>
        </p:grpSpPr>
        <p:sp>
          <p:nvSpPr>
            <p:cNvPr id="618" name="Google Shape;618;p50"/>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0"/>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0"/>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0"/>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 name="Google Shape;622;p50"/>
          <p:cNvSpPr txBox="1"/>
          <p:nvPr/>
        </p:nvSpPr>
        <p:spPr>
          <a:xfrm>
            <a:off x="2071500" y="759825"/>
            <a:ext cx="5463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aleway Medium"/>
                <a:ea typeface="Raleway Medium"/>
                <a:cs typeface="Raleway Medium"/>
                <a:sym typeface="Raleway Medium"/>
              </a:rPr>
              <a:t>Plot of simple baseline model’s accuracy and loss for training and validation respectively</a:t>
            </a:r>
            <a:endParaRPr>
              <a:solidFill>
                <a:schemeClr val="lt1"/>
              </a:solidFill>
              <a:latin typeface="Raleway Medium"/>
              <a:ea typeface="Raleway Medium"/>
              <a:cs typeface="Raleway Medium"/>
              <a:sym typeface="Raleway Medium"/>
            </a:endParaRPr>
          </a:p>
        </p:txBody>
      </p:sp>
      <p:pic>
        <p:nvPicPr>
          <p:cNvPr id="623" name="Google Shape;623;p50"/>
          <p:cNvPicPr preferRelativeResize="0"/>
          <p:nvPr/>
        </p:nvPicPr>
        <p:blipFill>
          <a:blip r:embed="rId3">
            <a:alphaModFix/>
          </a:blip>
          <a:stretch>
            <a:fillRect/>
          </a:stretch>
        </p:blipFill>
        <p:spPr>
          <a:xfrm>
            <a:off x="4360452" y="1621838"/>
            <a:ext cx="4507250" cy="3304485"/>
          </a:xfrm>
          <a:prstGeom prst="rect">
            <a:avLst/>
          </a:prstGeom>
          <a:noFill/>
          <a:ln>
            <a:noFill/>
          </a:ln>
        </p:spPr>
      </p:pic>
      <p:pic>
        <p:nvPicPr>
          <p:cNvPr id="624" name="Google Shape;624;p50"/>
          <p:cNvPicPr preferRelativeResize="0"/>
          <p:nvPr/>
        </p:nvPicPr>
        <p:blipFill>
          <a:blip r:embed="rId4">
            <a:alphaModFix/>
          </a:blip>
          <a:stretch>
            <a:fillRect/>
          </a:stretch>
        </p:blipFill>
        <p:spPr>
          <a:xfrm>
            <a:off x="84226" y="1422325"/>
            <a:ext cx="4276225" cy="37035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5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COMPETITION ANALYSIS</a:t>
            </a:r>
            <a:endParaRPr/>
          </a:p>
        </p:txBody>
      </p:sp>
      <p:graphicFrame>
        <p:nvGraphicFramePr>
          <p:cNvPr id="630" name="Google Shape;630;p51"/>
          <p:cNvGraphicFramePr/>
          <p:nvPr/>
        </p:nvGraphicFramePr>
        <p:xfrm>
          <a:off x="1167984" y="1950800"/>
          <a:ext cx="3000000" cy="3000000"/>
        </p:xfrm>
        <a:graphic>
          <a:graphicData uri="http://schemas.openxmlformats.org/drawingml/2006/table">
            <a:tbl>
              <a:tblPr>
                <a:noFill/>
                <a:tableStyleId>{89EF44A7-8E78-46EF-A828-49250D2905B8}</a:tableStyleId>
              </a:tblPr>
              <a:tblGrid>
                <a:gridCol w="1367275"/>
                <a:gridCol w="1367275"/>
                <a:gridCol w="1367275"/>
                <a:gridCol w="1367275"/>
                <a:gridCol w="1367275"/>
              </a:tblGrid>
              <a:tr h="381000">
                <a:tc>
                  <a:txBody>
                    <a:bodyPr/>
                    <a:lstStyle/>
                    <a:p>
                      <a:pPr indent="0" lvl="0" marL="0" rtl="0" algn="ctr">
                        <a:spcBef>
                          <a:spcPts val="0"/>
                        </a:spcBef>
                        <a:spcAft>
                          <a:spcPts val="0"/>
                        </a:spcAft>
                        <a:buNone/>
                      </a:pPr>
                      <a:r>
                        <a:t/>
                      </a:r>
                      <a:endParaRPr b="1" sz="2500">
                        <a:latin typeface="Bebas Neue"/>
                        <a:ea typeface="Bebas Neue"/>
                        <a:cs typeface="Bebas Neue"/>
                        <a:sym typeface="Bebas Neue"/>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COMPANY 1</a:t>
                      </a:r>
                      <a:endParaRPr sz="2500">
                        <a:solidFill>
                          <a:schemeClr val="accent2"/>
                        </a:solidFill>
                        <a:latin typeface="Bebas Neue"/>
                        <a:ea typeface="Bebas Neue"/>
                        <a:cs typeface="Bebas Neue"/>
                        <a:sym typeface="Bebas Neu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6E79E4">
                        <a:alpha val="14040"/>
                      </a:srgbClr>
                    </a:solidFill>
                  </a:tcPr>
                </a:tc>
                <a:tc>
                  <a:txBody>
                    <a:bodyPr/>
                    <a:lstStyle/>
                    <a:p>
                      <a:pPr indent="0" lvl="0" marL="0" rtl="0" algn="ctr">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COMPANY 2</a:t>
                      </a:r>
                      <a:endParaRPr sz="2500">
                        <a:solidFill>
                          <a:schemeClr val="accent2"/>
                        </a:solidFill>
                        <a:latin typeface="Bebas Neue"/>
                        <a:ea typeface="Bebas Neue"/>
                        <a:cs typeface="Bebas Neue"/>
                        <a:sym typeface="Bebas Neu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6E79E4">
                        <a:alpha val="14040"/>
                      </a:srgbClr>
                    </a:solidFill>
                  </a:tcPr>
                </a:tc>
                <a:tc>
                  <a:txBody>
                    <a:bodyPr/>
                    <a:lstStyle/>
                    <a:p>
                      <a:pPr indent="0" lvl="0" marL="0" rtl="0" algn="ctr">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COMPANY 3</a:t>
                      </a:r>
                      <a:endParaRPr sz="2500">
                        <a:solidFill>
                          <a:schemeClr val="accent2"/>
                        </a:solidFill>
                        <a:latin typeface="Bebas Neue"/>
                        <a:ea typeface="Bebas Neue"/>
                        <a:cs typeface="Bebas Neue"/>
                        <a:sym typeface="Bebas Neu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6E79E4">
                        <a:alpha val="14040"/>
                      </a:srgbClr>
                    </a:solidFill>
                  </a:tcPr>
                </a:tc>
                <a:tc>
                  <a:txBody>
                    <a:bodyPr/>
                    <a:lstStyle/>
                    <a:p>
                      <a:pPr indent="0" lvl="0" marL="0" rtl="0" algn="ctr">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COMPANY 4</a:t>
                      </a:r>
                      <a:endParaRPr sz="2500">
                        <a:solidFill>
                          <a:schemeClr val="accent2"/>
                        </a:solidFill>
                        <a:latin typeface="Bebas Neue"/>
                        <a:ea typeface="Bebas Neue"/>
                        <a:cs typeface="Bebas Neue"/>
                        <a:sym typeface="Bebas Neu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6E79E4">
                        <a:alpha val="14040"/>
                      </a:srgbClr>
                    </a:solidFill>
                  </a:tcPr>
                </a:tc>
              </a:tr>
              <a:tr h="381000">
                <a:tc>
                  <a:txBody>
                    <a:bodyPr/>
                    <a:lstStyle/>
                    <a:p>
                      <a:pPr indent="0" lvl="0" marL="0" rtl="0" algn="ctr">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JUPITER</a:t>
                      </a:r>
                      <a:endParaRPr>
                        <a:solidFill>
                          <a:schemeClr val="accent2"/>
                        </a:solidFill>
                        <a:latin typeface="Bebas Neue"/>
                        <a:ea typeface="Bebas Neue"/>
                        <a:cs typeface="Bebas Neue"/>
                        <a:sym typeface="Bebas Neu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SATURN</a:t>
                      </a:r>
                      <a:endParaRPr>
                        <a:solidFill>
                          <a:schemeClr val="accent2"/>
                        </a:solidFill>
                        <a:latin typeface="Bebas Neue"/>
                        <a:ea typeface="Bebas Neue"/>
                        <a:cs typeface="Bebas Neue"/>
                        <a:sym typeface="Bebas Neu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NEPTUNE</a:t>
                      </a:r>
                      <a:endParaRPr>
                        <a:solidFill>
                          <a:schemeClr val="accent2"/>
                        </a:solidFill>
                        <a:latin typeface="Bebas Neue"/>
                        <a:ea typeface="Bebas Neue"/>
                        <a:cs typeface="Bebas Neue"/>
                        <a:sym typeface="Bebas Neu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pSp>
        <p:nvGrpSpPr>
          <p:cNvPr id="631" name="Google Shape;631;p51"/>
          <p:cNvGrpSpPr/>
          <p:nvPr/>
        </p:nvGrpSpPr>
        <p:grpSpPr>
          <a:xfrm>
            <a:off x="3066553" y="2654377"/>
            <a:ext cx="308234" cy="308234"/>
            <a:chOff x="1487200" y="4993750"/>
            <a:chExt cx="483125" cy="483125"/>
          </a:xfrm>
        </p:grpSpPr>
        <p:sp>
          <p:nvSpPr>
            <p:cNvPr id="632" name="Google Shape;632;p5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 name="Google Shape;633;p5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 name="Google Shape;634;p51"/>
          <p:cNvGrpSpPr/>
          <p:nvPr/>
        </p:nvGrpSpPr>
        <p:grpSpPr>
          <a:xfrm>
            <a:off x="4435252" y="2654377"/>
            <a:ext cx="308234" cy="308234"/>
            <a:chOff x="2081650" y="4993750"/>
            <a:chExt cx="483125" cy="483125"/>
          </a:xfrm>
        </p:grpSpPr>
        <p:sp>
          <p:nvSpPr>
            <p:cNvPr id="635" name="Google Shape;635;p5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 name="Google Shape;636;p5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 name="Google Shape;637;p51"/>
          <p:cNvGrpSpPr/>
          <p:nvPr/>
        </p:nvGrpSpPr>
        <p:grpSpPr>
          <a:xfrm>
            <a:off x="5803951" y="2654377"/>
            <a:ext cx="308234" cy="308234"/>
            <a:chOff x="2081650" y="4993750"/>
            <a:chExt cx="483125" cy="483125"/>
          </a:xfrm>
        </p:grpSpPr>
        <p:sp>
          <p:nvSpPr>
            <p:cNvPr id="638" name="Google Shape;638;p5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 name="Google Shape;639;p5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 name="Google Shape;640;p51"/>
          <p:cNvGrpSpPr/>
          <p:nvPr/>
        </p:nvGrpSpPr>
        <p:grpSpPr>
          <a:xfrm>
            <a:off x="3066553" y="3221802"/>
            <a:ext cx="308234" cy="308234"/>
            <a:chOff x="1487200" y="4993750"/>
            <a:chExt cx="483125" cy="483125"/>
          </a:xfrm>
        </p:grpSpPr>
        <p:sp>
          <p:nvSpPr>
            <p:cNvPr id="641" name="Google Shape;641;p5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 name="Google Shape;642;p5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 name="Google Shape;643;p51"/>
          <p:cNvGrpSpPr/>
          <p:nvPr/>
        </p:nvGrpSpPr>
        <p:grpSpPr>
          <a:xfrm>
            <a:off x="5803951" y="3221802"/>
            <a:ext cx="308234" cy="308234"/>
            <a:chOff x="2081650" y="4993750"/>
            <a:chExt cx="483125" cy="483125"/>
          </a:xfrm>
        </p:grpSpPr>
        <p:sp>
          <p:nvSpPr>
            <p:cNvPr id="644" name="Google Shape;644;p5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 name="Google Shape;645;p5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 name="Google Shape;646;p51"/>
          <p:cNvGrpSpPr/>
          <p:nvPr/>
        </p:nvGrpSpPr>
        <p:grpSpPr>
          <a:xfrm>
            <a:off x="4435252" y="3221802"/>
            <a:ext cx="308234" cy="308234"/>
            <a:chOff x="1487200" y="4993750"/>
            <a:chExt cx="483125" cy="483125"/>
          </a:xfrm>
        </p:grpSpPr>
        <p:sp>
          <p:nvSpPr>
            <p:cNvPr id="647" name="Google Shape;647;p5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 name="Google Shape;648;p5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9" name="Google Shape;649;p51"/>
          <p:cNvGrpSpPr/>
          <p:nvPr/>
        </p:nvGrpSpPr>
        <p:grpSpPr>
          <a:xfrm>
            <a:off x="5803690" y="3780728"/>
            <a:ext cx="308234" cy="308234"/>
            <a:chOff x="2081650" y="4993750"/>
            <a:chExt cx="483125" cy="483125"/>
          </a:xfrm>
        </p:grpSpPr>
        <p:sp>
          <p:nvSpPr>
            <p:cNvPr id="650" name="Google Shape;650;p5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 name="Google Shape;651;p5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 name="Google Shape;652;p51"/>
          <p:cNvGrpSpPr/>
          <p:nvPr/>
        </p:nvGrpSpPr>
        <p:grpSpPr>
          <a:xfrm>
            <a:off x="4434731" y="3780728"/>
            <a:ext cx="308234" cy="308234"/>
            <a:chOff x="1487200" y="4993750"/>
            <a:chExt cx="483125" cy="483125"/>
          </a:xfrm>
        </p:grpSpPr>
        <p:sp>
          <p:nvSpPr>
            <p:cNvPr id="653" name="Google Shape;653;p5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 name="Google Shape;654;p5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5" name="Google Shape;655;p51"/>
          <p:cNvGrpSpPr/>
          <p:nvPr/>
        </p:nvGrpSpPr>
        <p:grpSpPr>
          <a:xfrm>
            <a:off x="3065771" y="3780728"/>
            <a:ext cx="308234" cy="308234"/>
            <a:chOff x="2081650" y="4993750"/>
            <a:chExt cx="483125" cy="483125"/>
          </a:xfrm>
        </p:grpSpPr>
        <p:sp>
          <p:nvSpPr>
            <p:cNvPr id="656" name="Google Shape;656;p5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 name="Google Shape;657;p5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8" name="Google Shape;658;p51"/>
          <p:cNvSpPr/>
          <p:nvPr/>
        </p:nvSpPr>
        <p:spPr>
          <a:xfrm>
            <a:off x="1244200" y="763091"/>
            <a:ext cx="827100" cy="8271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 name="Google Shape;659;p51"/>
          <p:cNvGrpSpPr/>
          <p:nvPr/>
        </p:nvGrpSpPr>
        <p:grpSpPr>
          <a:xfrm>
            <a:off x="2877691" y="4514867"/>
            <a:ext cx="3397850" cy="187275"/>
            <a:chOff x="-3237675" y="-1132050"/>
            <a:chExt cx="3397850" cy="187275"/>
          </a:xfrm>
        </p:grpSpPr>
        <p:sp>
          <p:nvSpPr>
            <p:cNvPr id="660" name="Google Shape;660;p51"/>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1"/>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1"/>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1"/>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1"/>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1"/>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1"/>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1"/>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1"/>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51"/>
          <p:cNvGrpSpPr/>
          <p:nvPr/>
        </p:nvGrpSpPr>
        <p:grpSpPr>
          <a:xfrm>
            <a:off x="7172650" y="2654377"/>
            <a:ext cx="308234" cy="308234"/>
            <a:chOff x="1487200" y="4993750"/>
            <a:chExt cx="483125" cy="483125"/>
          </a:xfrm>
        </p:grpSpPr>
        <p:sp>
          <p:nvSpPr>
            <p:cNvPr id="670" name="Google Shape;670;p5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 name="Google Shape;671;p5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2" name="Google Shape;672;p51"/>
          <p:cNvGrpSpPr/>
          <p:nvPr/>
        </p:nvGrpSpPr>
        <p:grpSpPr>
          <a:xfrm>
            <a:off x="7172650" y="3780728"/>
            <a:ext cx="308234" cy="308234"/>
            <a:chOff x="2081650" y="4993750"/>
            <a:chExt cx="483125" cy="483125"/>
          </a:xfrm>
        </p:grpSpPr>
        <p:sp>
          <p:nvSpPr>
            <p:cNvPr id="673" name="Google Shape;673;p5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 name="Google Shape;674;p5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5" name="Google Shape;675;p51"/>
          <p:cNvGrpSpPr/>
          <p:nvPr/>
        </p:nvGrpSpPr>
        <p:grpSpPr>
          <a:xfrm>
            <a:off x="7172650" y="3221802"/>
            <a:ext cx="308234" cy="308234"/>
            <a:chOff x="2081650" y="4993750"/>
            <a:chExt cx="483125" cy="483125"/>
          </a:xfrm>
        </p:grpSpPr>
        <p:sp>
          <p:nvSpPr>
            <p:cNvPr id="676" name="Google Shape;676;p5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 name="Google Shape;677;p5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52"/>
          <p:cNvSpPr/>
          <p:nvPr/>
        </p:nvSpPr>
        <p:spPr>
          <a:xfrm>
            <a:off x="1532631" y="3909809"/>
            <a:ext cx="998400" cy="998400"/>
          </a:xfrm>
          <a:prstGeom prst="ellipse">
            <a:avLst/>
          </a:prstGeom>
          <a:solidFill>
            <a:srgbClr val="000000">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2"/>
          <p:cNvSpPr/>
          <p:nvPr/>
        </p:nvSpPr>
        <p:spPr>
          <a:xfrm>
            <a:off x="2080775" y="535000"/>
            <a:ext cx="6261600" cy="4597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2"/>
          <p:cNvSpPr/>
          <p:nvPr/>
        </p:nvSpPr>
        <p:spPr>
          <a:xfrm>
            <a:off x="2415175" y="832048"/>
            <a:ext cx="5580000" cy="431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2"/>
          <p:cNvSpPr txBox="1"/>
          <p:nvPr>
            <p:ph type="title"/>
          </p:nvPr>
        </p:nvSpPr>
        <p:spPr>
          <a:xfrm>
            <a:off x="2739225" y="2190975"/>
            <a:ext cx="4944900" cy="146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Own model</a:t>
            </a:r>
            <a:endParaRPr/>
          </a:p>
        </p:txBody>
      </p:sp>
      <p:sp>
        <p:nvSpPr>
          <p:cNvPr id="686" name="Google Shape;686;p52"/>
          <p:cNvSpPr txBox="1"/>
          <p:nvPr>
            <p:ph idx="2" type="title"/>
          </p:nvPr>
        </p:nvSpPr>
        <p:spPr>
          <a:xfrm>
            <a:off x="2736775" y="1349167"/>
            <a:ext cx="18828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687" name="Google Shape;687;p52"/>
          <p:cNvSpPr txBox="1"/>
          <p:nvPr>
            <p:ph idx="1" type="subTitle"/>
          </p:nvPr>
        </p:nvSpPr>
        <p:spPr>
          <a:xfrm>
            <a:off x="2531017" y="3685058"/>
            <a:ext cx="53508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cxnSp>
        <p:nvCxnSpPr>
          <p:cNvPr id="688" name="Google Shape;688;p52"/>
          <p:cNvCxnSpPr/>
          <p:nvPr/>
        </p:nvCxnSpPr>
        <p:spPr>
          <a:xfrm flipH="1" rot="10800000">
            <a:off x="2828575" y="4400742"/>
            <a:ext cx="5494200" cy="16500"/>
          </a:xfrm>
          <a:prstGeom prst="straightConnector1">
            <a:avLst/>
          </a:prstGeom>
          <a:noFill/>
          <a:ln cap="flat" cmpd="sng" w="19050">
            <a:solidFill>
              <a:schemeClr val="dk1"/>
            </a:solidFill>
            <a:prstDash val="solid"/>
            <a:round/>
            <a:headEnd len="med" w="med" type="none"/>
            <a:tailEnd len="med" w="med" type="none"/>
          </a:ln>
        </p:spPr>
      </p:cxnSp>
      <p:grpSp>
        <p:nvGrpSpPr>
          <p:cNvPr id="689" name="Google Shape;689;p52"/>
          <p:cNvGrpSpPr/>
          <p:nvPr/>
        </p:nvGrpSpPr>
        <p:grpSpPr>
          <a:xfrm rot="-5400000">
            <a:off x="7593664" y="1799657"/>
            <a:ext cx="772605" cy="196301"/>
            <a:chOff x="2641350" y="846250"/>
            <a:chExt cx="413600" cy="105075"/>
          </a:xfrm>
        </p:grpSpPr>
        <p:sp>
          <p:nvSpPr>
            <p:cNvPr id="690" name="Google Shape;690;p52"/>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2"/>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2"/>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2"/>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52"/>
          <p:cNvGrpSpPr/>
          <p:nvPr/>
        </p:nvGrpSpPr>
        <p:grpSpPr>
          <a:xfrm rot="5400000">
            <a:off x="-847462" y="1804154"/>
            <a:ext cx="3397850" cy="187275"/>
            <a:chOff x="-3237675" y="-1132050"/>
            <a:chExt cx="3397850" cy="187275"/>
          </a:xfrm>
        </p:grpSpPr>
        <p:sp>
          <p:nvSpPr>
            <p:cNvPr id="695" name="Google Shape;695;p52"/>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2"/>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2"/>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2"/>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2"/>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2"/>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2"/>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2"/>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2"/>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04" name="Google Shape;704;p52"/>
          <p:cNvCxnSpPr/>
          <p:nvPr/>
        </p:nvCxnSpPr>
        <p:spPr>
          <a:xfrm rot="10800000">
            <a:off x="524900" y="-25"/>
            <a:ext cx="0" cy="36336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53"/>
          <p:cNvSpPr txBox="1"/>
          <p:nvPr>
            <p:ph type="title"/>
          </p:nvPr>
        </p:nvSpPr>
        <p:spPr>
          <a:xfrm>
            <a:off x="720000" y="2926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Used visualkeras and model.summary() to visualize my model architecture</a:t>
            </a:r>
            <a:endParaRPr/>
          </a:p>
        </p:txBody>
      </p:sp>
      <p:grpSp>
        <p:nvGrpSpPr>
          <p:cNvPr id="710" name="Google Shape;710;p53"/>
          <p:cNvGrpSpPr/>
          <p:nvPr/>
        </p:nvGrpSpPr>
        <p:grpSpPr>
          <a:xfrm>
            <a:off x="878338" y="983704"/>
            <a:ext cx="913425" cy="370975"/>
            <a:chOff x="6514150" y="4420266"/>
            <a:chExt cx="913425" cy="370975"/>
          </a:xfrm>
        </p:grpSpPr>
        <p:sp>
          <p:nvSpPr>
            <p:cNvPr id="711" name="Google Shape;711;p53"/>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3"/>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13" name="Google Shape;713;p53"/>
          <p:cNvPicPr preferRelativeResize="0"/>
          <p:nvPr/>
        </p:nvPicPr>
        <p:blipFill>
          <a:blip r:embed="rId3">
            <a:alphaModFix/>
          </a:blip>
          <a:stretch>
            <a:fillRect/>
          </a:stretch>
        </p:blipFill>
        <p:spPr>
          <a:xfrm>
            <a:off x="308450" y="2080638"/>
            <a:ext cx="4743450" cy="2038350"/>
          </a:xfrm>
          <a:prstGeom prst="rect">
            <a:avLst/>
          </a:prstGeom>
          <a:noFill/>
          <a:ln>
            <a:noFill/>
          </a:ln>
        </p:spPr>
      </p:pic>
      <p:pic>
        <p:nvPicPr>
          <p:cNvPr id="714" name="Google Shape;714;p53"/>
          <p:cNvPicPr preferRelativeResize="0"/>
          <p:nvPr/>
        </p:nvPicPr>
        <p:blipFill>
          <a:blip r:embed="rId4">
            <a:alphaModFix/>
          </a:blip>
          <a:stretch>
            <a:fillRect/>
          </a:stretch>
        </p:blipFill>
        <p:spPr>
          <a:xfrm>
            <a:off x="5051900" y="1159484"/>
            <a:ext cx="4092101" cy="388068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54"/>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t>Accuracy and loss for training and validation respectively</a:t>
            </a:r>
            <a:endParaRPr sz="2800"/>
          </a:p>
        </p:txBody>
      </p:sp>
      <p:grpSp>
        <p:nvGrpSpPr>
          <p:cNvPr id="720" name="Google Shape;720;p54"/>
          <p:cNvGrpSpPr/>
          <p:nvPr/>
        </p:nvGrpSpPr>
        <p:grpSpPr>
          <a:xfrm>
            <a:off x="7380363" y="993621"/>
            <a:ext cx="913425" cy="370975"/>
            <a:chOff x="6514150" y="4420266"/>
            <a:chExt cx="913425" cy="370975"/>
          </a:xfrm>
        </p:grpSpPr>
        <p:sp>
          <p:nvSpPr>
            <p:cNvPr id="721" name="Google Shape;721;p54"/>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4"/>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23" name="Google Shape;723;p54"/>
          <p:cNvPicPr preferRelativeResize="0"/>
          <p:nvPr/>
        </p:nvPicPr>
        <p:blipFill>
          <a:blip r:embed="rId3">
            <a:alphaModFix/>
          </a:blip>
          <a:stretch>
            <a:fillRect/>
          </a:stretch>
        </p:blipFill>
        <p:spPr>
          <a:xfrm>
            <a:off x="163050" y="1364600"/>
            <a:ext cx="4194049" cy="3097050"/>
          </a:xfrm>
          <a:prstGeom prst="rect">
            <a:avLst/>
          </a:prstGeom>
          <a:noFill/>
          <a:ln>
            <a:noFill/>
          </a:ln>
        </p:spPr>
      </p:pic>
      <p:pic>
        <p:nvPicPr>
          <p:cNvPr id="724" name="Google Shape;724;p54"/>
          <p:cNvPicPr preferRelativeResize="0"/>
          <p:nvPr/>
        </p:nvPicPr>
        <p:blipFill>
          <a:blip r:embed="rId4">
            <a:alphaModFix/>
          </a:blip>
          <a:stretch>
            <a:fillRect/>
          </a:stretch>
        </p:blipFill>
        <p:spPr>
          <a:xfrm>
            <a:off x="4399625" y="1017726"/>
            <a:ext cx="4644025" cy="40472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sp>
        <p:nvSpPr>
          <p:cNvPr id="729" name="Google Shape;729;p55"/>
          <p:cNvSpPr/>
          <p:nvPr/>
        </p:nvSpPr>
        <p:spPr>
          <a:xfrm>
            <a:off x="7119231" y="3911409"/>
            <a:ext cx="998400" cy="998400"/>
          </a:xfrm>
          <a:prstGeom prst="ellipse">
            <a:avLst/>
          </a:prstGeom>
          <a:solidFill>
            <a:srgbClr val="000000">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5"/>
          <p:cNvSpPr/>
          <p:nvPr/>
        </p:nvSpPr>
        <p:spPr>
          <a:xfrm>
            <a:off x="1441200" y="535050"/>
            <a:ext cx="6261600" cy="4073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5"/>
          <p:cNvSpPr/>
          <p:nvPr/>
        </p:nvSpPr>
        <p:spPr>
          <a:xfrm>
            <a:off x="1782000" y="832059"/>
            <a:ext cx="55800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5"/>
          <p:cNvSpPr txBox="1"/>
          <p:nvPr>
            <p:ph type="title"/>
          </p:nvPr>
        </p:nvSpPr>
        <p:spPr>
          <a:xfrm>
            <a:off x="2303742" y="2190967"/>
            <a:ext cx="49449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Data augmentation</a:t>
            </a:r>
            <a:endParaRPr/>
          </a:p>
        </p:txBody>
      </p:sp>
      <p:sp>
        <p:nvSpPr>
          <p:cNvPr id="733" name="Google Shape;733;p55"/>
          <p:cNvSpPr txBox="1"/>
          <p:nvPr>
            <p:ph idx="2" type="title"/>
          </p:nvPr>
        </p:nvSpPr>
        <p:spPr>
          <a:xfrm>
            <a:off x="5365842" y="1349167"/>
            <a:ext cx="18828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734" name="Google Shape;734;p55"/>
          <p:cNvSpPr txBox="1"/>
          <p:nvPr>
            <p:ph idx="1" type="subTitle"/>
          </p:nvPr>
        </p:nvSpPr>
        <p:spPr>
          <a:xfrm>
            <a:off x="1897842" y="3055967"/>
            <a:ext cx="53508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735" name="Google Shape;735;p55"/>
          <p:cNvGrpSpPr/>
          <p:nvPr/>
        </p:nvGrpSpPr>
        <p:grpSpPr>
          <a:xfrm>
            <a:off x="5591900" y="1168204"/>
            <a:ext cx="3397850" cy="187275"/>
            <a:chOff x="-3237675" y="-1132050"/>
            <a:chExt cx="3397850" cy="187275"/>
          </a:xfrm>
        </p:grpSpPr>
        <p:sp>
          <p:nvSpPr>
            <p:cNvPr id="736" name="Google Shape;736;p55"/>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5"/>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5"/>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5"/>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5"/>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5"/>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5"/>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5"/>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5"/>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5" name="Google Shape;745;p55"/>
          <p:cNvCxnSpPr/>
          <p:nvPr/>
        </p:nvCxnSpPr>
        <p:spPr>
          <a:xfrm flipH="1" rot="10800000">
            <a:off x="2195400" y="3762159"/>
            <a:ext cx="6957300" cy="22800"/>
          </a:xfrm>
          <a:prstGeom prst="straightConnector1">
            <a:avLst/>
          </a:prstGeom>
          <a:noFill/>
          <a:ln cap="flat" cmpd="sng" w="19050">
            <a:solidFill>
              <a:schemeClr val="dk1"/>
            </a:solidFill>
            <a:prstDash val="solid"/>
            <a:round/>
            <a:headEnd len="med" w="med" type="none"/>
            <a:tailEnd len="med" w="med" type="none"/>
          </a:ln>
        </p:spPr>
      </p:cxnSp>
      <p:grpSp>
        <p:nvGrpSpPr>
          <p:cNvPr id="746" name="Google Shape;746;p55"/>
          <p:cNvGrpSpPr/>
          <p:nvPr/>
        </p:nvGrpSpPr>
        <p:grpSpPr>
          <a:xfrm>
            <a:off x="1125239" y="3675407"/>
            <a:ext cx="772605" cy="196301"/>
            <a:chOff x="2641350" y="846250"/>
            <a:chExt cx="413600" cy="105075"/>
          </a:xfrm>
        </p:grpSpPr>
        <p:sp>
          <p:nvSpPr>
            <p:cNvPr id="747" name="Google Shape;747;p55"/>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5"/>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5"/>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5"/>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5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augmentation</a:t>
            </a:r>
            <a:endParaRPr/>
          </a:p>
        </p:txBody>
      </p:sp>
      <p:sp>
        <p:nvSpPr>
          <p:cNvPr id="756" name="Google Shape;756;p56"/>
          <p:cNvSpPr/>
          <p:nvPr/>
        </p:nvSpPr>
        <p:spPr>
          <a:xfrm>
            <a:off x="1958925" y="1168200"/>
            <a:ext cx="52398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6"/>
          <p:cNvSpPr txBox="1"/>
          <p:nvPr>
            <p:ph idx="1" type="subTitle"/>
          </p:nvPr>
        </p:nvSpPr>
        <p:spPr>
          <a:xfrm>
            <a:off x="2259450" y="1849425"/>
            <a:ext cx="4625100" cy="176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normalization (divide by 255)</a:t>
            </a:r>
            <a:endParaRPr/>
          </a:p>
          <a:p>
            <a:pPr indent="0" lvl="0" marL="0" rtl="0" algn="l">
              <a:spcBef>
                <a:spcPts val="0"/>
              </a:spcBef>
              <a:spcAft>
                <a:spcPts val="0"/>
              </a:spcAft>
              <a:buNone/>
            </a:pPr>
            <a:r>
              <a:rPr lang="en"/>
              <a:t>flip_left_right + example</a:t>
            </a:r>
            <a:endParaRPr/>
          </a:p>
          <a:p>
            <a:pPr indent="0" lvl="0" marL="0" rtl="0" algn="l">
              <a:spcBef>
                <a:spcPts val="0"/>
              </a:spcBef>
              <a:spcAft>
                <a:spcPts val="0"/>
              </a:spcAft>
              <a:buNone/>
            </a:pPr>
            <a:r>
              <a:rPr lang="en"/>
              <a:t>cropall + example</a:t>
            </a:r>
            <a:endParaRPr/>
          </a:p>
          <a:p>
            <a:pPr indent="0" lvl="0" marL="0" rtl="0" algn="l">
              <a:spcBef>
                <a:spcPts val="0"/>
              </a:spcBef>
              <a:spcAft>
                <a:spcPts val="0"/>
              </a:spcAft>
              <a:buNone/>
            </a:pPr>
            <a:r>
              <a:rPr lang="en"/>
              <a:t>original dataset size + new dataset size</a:t>
            </a:r>
            <a:endParaRPr/>
          </a:p>
        </p:txBody>
      </p:sp>
      <p:cxnSp>
        <p:nvCxnSpPr>
          <p:cNvPr id="758" name="Google Shape;758;p56"/>
          <p:cNvCxnSpPr/>
          <p:nvPr/>
        </p:nvCxnSpPr>
        <p:spPr>
          <a:xfrm flipH="1" rot="10800000">
            <a:off x="3459250" y="3912850"/>
            <a:ext cx="4990500" cy="11400"/>
          </a:xfrm>
          <a:prstGeom prst="straightConnector1">
            <a:avLst/>
          </a:prstGeom>
          <a:noFill/>
          <a:ln cap="flat" cmpd="sng" w="19050">
            <a:solidFill>
              <a:schemeClr val="dk1"/>
            </a:solidFill>
            <a:prstDash val="solid"/>
            <a:round/>
            <a:headEnd len="med" w="med" type="none"/>
            <a:tailEnd len="med" w="med" type="none"/>
          </a:ln>
        </p:spPr>
      </p:cxnSp>
      <p:grpSp>
        <p:nvGrpSpPr>
          <p:cNvPr id="759" name="Google Shape;759;p56"/>
          <p:cNvGrpSpPr/>
          <p:nvPr/>
        </p:nvGrpSpPr>
        <p:grpSpPr>
          <a:xfrm>
            <a:off x="2284813" y="3850262"/>
            <a:ext cx="537556" cy="136576"/>
            <a:chOff x="2641350" y="846250"/>
            <a:chExt cx="413600" cy="105075"/>
          </a:xfrm>
        </p:grpSpPr>
        <p:sp>
          <p:nvSpPr>
            <p:cNvPr id="760" name="Google Shape;760;p56"/>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6"/>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6"/>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6"/>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39"/>
          <p:cNvSpPr/>
          <p:nvPr/>
        </p:nvSpPr>
        <p:spPr>
          <a:xfrm>
            <a:off x="6037030" y="2922741"/>
            <a:ext cx="2495100" cy="179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9"/>
          <p:cNvSpPr/>
          <p:nvPr/>
        </p:nvSpPr>
        <p:spPr>
          <a:xfrm>
            <a:off x="6037192" y="1059641"/>
            <a:ext cx="2495100" cy="179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9"/>
          <p:cNvSpPr/>
          <p:nvPr/>
        </p:nvSpPr>
        <p:spPr>
          <a:xfrm>
            <a:off x="3336004" y="2922741"/>
            <a:ext cx="2495100" cy="179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9"/>
          <p:cNvSpPr/>
          <p:nvPr/>
        </p:nvSpPr>
        <p:spPr>
          <a:xfrm>
            <a:off x="3336167" y="1059641"/>
            <a:ext cx="2495100" cy="179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9"/>
          <p:cNvSpPr/>
          <p:nvPr/>
        </p:nvSpPr>
        <p:spPr>
          <a:xfrm>
            <a:off x="623637" y="2922741"/>
            <a:ext cx="2495100" cy="179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9"/>
          <p:cNvSpPr/>
          <p:nvPr/>
        </p:nvSpPr>
        <p:spPr>
          <a:xfrm>
            <a:off x="623800" y="1059641"/>
            <a:ext cx="2495100" cy="179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9"/>
          <p:cNvSpPr txBox="1"/>
          <p:nvPr>
            <p:ph type="title"/>
          </p:nvPr>
        </p:nvSpPr>
        <p:spPr>
          <a:xfrm>
            <a:off x="720000" y="1621208"/>
            <a:ext cx="2336400" cy="72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 exploration</a:t>
            </a:r>
            <a:endParaRPr/>
          </a:p>
        </p:txBody>
      </p:sp>
      <p:sp>
        <p:nvSpPr>
          <p:cNvPr id="402" name="Google Shape;402;p39"/>
          <p:cNvSpPr txBox="1"/>
          <p:nvPr>
            <p:ph idx="2" type="title"/>
          </p:nvPr>
        </p:nvSpPr>
        <p:spPr>
          <a:xfrm>
            <a:off x="720000" y="1158483"/>
            <a:ext cx="924600" cy="41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03" name="Google Shape;403;p39"/>
          <p:cNvSpPr txBox="1"/>
          <p:nvPr>
            <p:ph idx="3" type="title"/>
          </p:nvPr>
        </p:nvSpPr>
        <p:spPr>
          <a:xfrm>
            <a:off x="3403800" y="1621216"/>
            <a:ext cx="2336400" cy="72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simple baseline model</a:t>
            </a:r>
            <a:endParaRPr/>
          </a:p>
        </p:txBody>
      </p:sp>
      <p:sp>
        <p:nvSpPr>
          <p:cNvPr id="404" name="Google Shape;404;p39"/>
          <p:cNvSpPr txBox="1"/>
          <p:nvPr>
            <p:ph idx="4" type="title"/>
          </p:nvPr>
        </p:nvSpPr>
        <p:spPr>
          <a:xfrm>
            <a:off x="3403800" y="1158483"/>
            <a:ext cx="923400" cy="41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05" name="Google Shape;405;p39"/>
          <p:cNvSpPr txBox="1"/>
          <p:nvPr>
            <p:ph idx="6" type="title"/>
          </p:nvPr>
        </p:nvSpPr>
        <p:spPr>
          <a:xfrm>
            <a:off x="6087600" y="1621208"/>
            <a:ext cx="2336400" cy="72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own model</a:t>
            </a:r>
            <a:endParaRPr/>
          </a:p>
        </p:txBody>
      </p:sp>
      <p:sp>
        <p:nvSpPr>
          <p:cNvPr id="406" name="Google Shape;406;p39"/>
          <p:cNvSpPr txBox="1"/>
          <p:nvPr>
            <p:ph idx="7" type="title"/>
          </p:nvPr>
        </p:nvSpPr>
        <p:spPr>
          <a:xfrm>
            <a:off x="6087600" y="1158483"/>
            <a:ext cx="923400" cy="41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07" name="Google Shape;407;p39"/>
          <p:cNvSpPr txBox="1"/>
          <p:nvPr>
            <p:ph idx="9" type="title"/>
          </p:nvPr>
        </p:nvSpPr>
        <p:spPr>
          <a:xfrm>
            <a:off x="720000" y="3475466"/>
            <a:ext cx="2336400" cy="72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data augmentation</a:t>
            </a:r>
            <a:endParaRPr>
              <a:solidFill>
                <a:schemeClr val="accent2"/>
              </a:solidFill>
            </a:endParaRPr>
          </a:p>
        </p:txBody>
      </p:sp>
      <p:sp>
        <p:nvSpPr>
          <p:cNvPr id="408" name="Google Shape;408;p39"/>
          <p:cNvSpPr txBox="1"/>
          <p:nvPr>
            <p:ph idx="13" type="title"/>
          </p:nvPr>
        </p:nvSpPr>
        <p:spPr>
          <a:xfrm>
            <a:off x="720000" y="3012741"/>
            <a:ext cx="923400" cy="41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409" name="Google Shape;409;p39"/>
          <p:cNvSpPr txBox="1"/>
          <p:nvPr>
            <p:ph idx="15" type="title"/>
          </p:nvPr>
        </p:nvSpPr>
        <p:spPr>
          <a:xfrm>
            <a:off x="3403800" y="3475466"/>
            <a:ext cx="2336400" cy="72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Mode</a:t>
            </a:r>
            <a:r>
              <a:rPr lang="en">
                <a:solidFill>
                  <a:schemeClr val="accent2"/>
                </a:solidFill>
              </a:rPr>
              <a:t>l Improvement</a:t>
            </a:r>
            <a:endParaRPr>
              <a:solidFill>
                <a:schemeClr val="accent2"/>
              </a:solidFill>
            </a:endParaRPr>
          </a:p>
        </p:txBody>
      </p:sp>
      <p:sp>
        <p:nvSpPr>
          <p:cNvPr id="410" name="Google Shape;410;p39"/>
          <p:cNvSpPr txBox="1"/>
          <p:nvPr>
            <p:ph idx="16" type="title"/>
          </p:nvPr>
        </p:nvSpPr>
        <p:spPr>
          <a:xfrm>
            <a:off x="3403800" y="3012741"/>
            <a:ext cx="923400" cy="41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411" name="Google Shape;411;p39"/>
          <p:cNvSpPr txBox="1"/>
          <p:nvPr>
            <p:ph idx="18" type="title"/>
          </p:nvPr>
        </p:nvSpPr>
        <p:spPr>
          <a:xfrm>
            <a:off x="6087600" y="3475466"/>
            <a:ext cx="2336400" cy="72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conclusion</a:t>
            </a:r>
            <a:endParaRPr>
              <a:solidFill>
                <a:schemeClr val="accent2"/>
              </a:solidFill>
            </a:endParaRPr>
          </a:p>
        </p:txBody>
      </p:sp>
      <p:sp>
        <p:nvSpPr>
          <p:cNvPr id="412" name="Google Shape;412;p39"/>
          <p:cNvSpPr txBox="1"/>
          <p:nvPr>
            <p:ph idx="19" type="title"/>
          </p:nvPr>
        </p:nvSpPr>
        <p:spPr>
          <a:xfrm>
            <a:off x="6087600" y="3012741"/>
            <a:ext cx="923400" cy="41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413" name="Google Shape;413;p39"/>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414" name="Google Shape;414;p39"/>
          <p:cNvSpPr/>
          <p:nvPr/>
        </p:nvSpPr>
        <p:spPr>
          <a:xfrm>
            <a:off x="8262473" y="1570679"/>
            <a:ext cx="549900" cy="549900"/>
          </a:xfrm>
          <a:prstGeom prst="ellipse">
            <a:avLst/>
          </a:prstGeom>
          <a:solidFill>
            <a:srgbClr val="6E79E4">
              <a:alpha val="35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9"/>
          <p:cNvSpPr/>
          <p:nvPr/>
        </p:nvSpPr>
        <p:spPr>
          <a:xfrm>
            <a:off x="1402060" y="500977"/>
            <a:ext cx="796500" cy="796500"/>
          </a:xfrm>
          <a:prstGeom prst="ellipse">
            <a:avLst/>
          </a:prstGeom>
          <a:solidFill>
            <a:srgbClr val="6E79E4">
              <a:alpha val="35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39"/>
          <p:cNvGrpSpPr/>
          <p:nvPr/>
        </p:nvGrpSpPr>
        <p:grpSpPr>
          <a:xfrm rot="10800000">
            <a:off x="1186863" y="823412"/>
            <a:ext cx="537556" cy="136576"/>
            <a:chOff x="2641350" y="846250"/>
            <a:chExt cx="413600" cy="105075"/>
          </a:xfrm>
        </p:grpSpPr>
        <p:sp>
          <p:nvSpPr>
            <p:cNvPr id="417" name="Google Shape;417;p39"/>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9"/>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5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augmentation</a:t>
            </a:r>
            <a:endParaRPr/>
          </a:p>
        </p:txBody>
      </p:sp>
      <p:sp>
        <p:nvSpPr>
          <p:cNvPr id="769" name="Google Shape;769;p57"/>
          <p:cNvSpPr txBox="1"/>
          <p:nvPr/>
        </p:nvSpPr>
        <p:spPr>
          <a:xfrm>
            <a:off x="1034324" y="1430175"/>
            <a:ext cx="3978600" cy="32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2"/>
                </a:solidFill>
                <a:latin typeface="Bebas Neue"/>
                <a:ea typeface="Bebas Neue"/>
                <a:cs typeface="Bebas Neue"/>
                <a:sym typeface="Bebas Neue"/>
              </a:rPr>
              <a:t>Normalization</a:t>
            </a:r>
            <a:endParaRPr sz="2500">
              <a:solidFill>
                <a:schemeClr val="accent2"/>
              </a:solidFill>
              <a:latin typeface="Bebas Neue"/>
              <a:ea typeface="Bebas Neue"/>
              <a:cs typeface="Bebas Neue"/>
              <a:sym typeface="Bebas Neue"/>
            </a:endParaRPr>
          </a:p>
        </p:txBody>
      </p:sp>
      <p:sp>
        <p:nvSpPr>
          <p:cNvPr id="770" name="Google Shape;770;p57"/>
          <p:cNvSpPr txBox="1"/>
          <p:nvPr/>
        </p:nvSpPr>
        <p:spPr>
          <a:xfrm>
            <a:off x="1034325" y="1745550"/>
            <a:ext cx="3978600" cy="38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Mercury is </a:t>
            </a:r>
            <a:r>
              <a:rPr lang="en">
                <a:solidFill>
                  <a:schemeClr val="accent2"/>
                </a:solidFill>
                <a:latin typeface="Raleway Medium"/>
                <a:ea typeface="Raleway Medium"/>
                <a:cs typeface="Raleway Medium"/>
                <a:sym typeface="Raleway Medium"/>
              </a:rPr>
              <a:t>the closest planet to the Sun</a:t>
            </a:r>
            <a:endParaRPr>
              <a:solidFill>
                <a:schemeClr val="accent2"/>
              </a:solidFill>
              <a:latin typeface="Raleway Medium"/>
              <a:ea typeface="Raleway Medium"/>
              <a:cs typeface="Raleway Medium"/>
              <a:sym typeface="Raleway Medium"/>
            </a:endParaRPr>
          </a:p>
        </p:txBody>
      </p:sp>
      <p:sp>
        <p:nvSpPr>
          <p:cNvPr id="771" name="Google Shape;771;p57"/>
          <p:cNvSpPr txBox="1"/>
          <p:nvPr/>
        </p:nvSpPr>
        <p:spPr>
          <a:xfrm>
            <a:off x="1034324" y="2286491"/>
            <a:ext cx="3978600" cy="32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2"/>
                </a:solidFill>
                <a:latin typeface="Bebas Neue"/>
                <a:ea typeface="Bebas Neue"/>
                <a:cs typeface="Bebas Neue"/>
                <a:sym typeface="Bebas Neue"/>
              </a:rPr>
              <a:t>Flipped images</a:t>
            </a:r>
            <a:endParaRPr sz="2500">
              <a:solidFill>
                <a:schemeClr val="accent2"/>
              </a:solidFill>
              <a:latin typeface="Bebas Neue"/>
              <a:ea typeface="Bebas Neue"/>
              <a:cs typeface="Bebas Neue"/>
              <a:sym typeface="Bebas Neue"/>
            </a:endParaRPr>
          </a:p>
        </p:txBody>
      </p:sp>
      <p:sp>
        <p:nvSpPr>
          <p:cNvPr id="772" name="Google Shape;772;p57"/>
          <p:cNvSpPr txBox="1"/>
          <p:nvPr/>
        </p:nvSpPr>
        <p:spPr>
          <a:xfrm>
            <a:off x="1034324" y="2597604"/>
            <a:ext cx="3978600" cy="38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x_train_flipped</a:t>
            </a:r>
            <a:endParaRPr>
              <a:solidFill>
                <a:schemeClr val="accent2"/>
              </a:solidFill>
              <a:latin typeface="Raleway Medium"/>
              <a:ea typeface="Raleway Medium"/>
              <a:cs typeface="Raleway Medium"/>
              <a:sym typeface="Raleway Medium"/>
            </a:endParaRPr>
          </a:p>
        </p:txBody>
      </p:sp>
      <p:grpSp>
        <p:nvGrpSpPr>
          <p:cNvPr id="773" name="Google Shape;773;p57"/>
          <p:cNvGrpSpPr/>
          <p:nvPr/>
        </p:nvGrpSpPr>
        <p:grpSpPr>
          <a:xfrm>
            <a:off x="1865981" y="633232"/>
            <a:ext cx="772605" cy="196301"/>
            <a:chOff x="2641350" y="846250"/>
            <a:chExt cx="413600" cy="105075"/>
          </a:xfrm>
        </p:grpSpPr>
        <p:sp>
          <p:nvSpPr>
            <p:cNvPr id="774" name="Google Shape;774;p57"/>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7"/>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7"/>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7"/>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57"/>
          <p:cNvGrpSpPr/>
          <p:nvPr/>
        </p:nvGrpSpPr>
        <p:grpSpPr>
          <a:xfrm rot="10800000">
            <a:off x="6514181" y="633232"/>
            <a:ext cx="772605" cy="196301"/>
            <a:chOff x="2641350" y="846250"/>
            <a:chExt cx="413600" cy="105075"/>
          </a:xfrm>
        </p:grpSpPr>
        <p:sp>
          <p:nvSpPr>
            <p:cNvPr id="779" name="Google Shape;779;p57"/>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7"/>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7"/>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7"/>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 name="Google Shape;783;p57"/>
          <p:cNvSpPr txBox="1"/>
          <p:nvPr/>
        </p:nvSpPr>
        <p:spPr>
          <a:xfrm>
            <a:off x="1034324" y="3142800"/>
            <a:ext cx="3978600" cy="32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2"/>
                </a:solidFill>
                <a:latin typeface="Bebas Neue"/>
                <a:ea typeface="Bebas Neue"/>
                <a:cs typeface="Bebas Neue"/>
                <a:sym typeface="Bebas Neue"/>
              </a:rPr>
              <a:t>Cropped images</a:t>
            </a:r>
            <a:endParaRPr sz="2500">
              <a:solidFill>
                <a:schemeClr val="accent2"/>
              </a:solidFill>
              <a:latin typeface="Bebas Neue"/>
              <a:ea typeface="Bebas Neue"/>
              <a:cs typeface="Bebas Neue"/>
              <a:sym typeface="Bebas Neue"/>
            </a:endParaRPr>
          </a:p>
        </p:txBody>
      </p:sp>
      <p:sp>
        <p:nvSpPr>
          <p:cNvPr id="784" name="Google Shape;784;p57"/>
          <p:cNvSpPr txBox="1"/>
          <p:nvPr/>
        </p:nvSpPr>
        <p:spPr>
          <a:xfrm>
            <a:off x="1034325" y="3458175"/>
            <a:ext cx="3978600" cy="38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x_train_cropped</a:t>
            </a:r>
            <a:endParaRPr>
              <a:solidFill>
                <a:schemeClr val="accent2"/>
              </a:solidFill>
              <a:latin typeface="Raleway Medium"/>
              <a:ea typeface="Raleway Medium"/>
              <a:cs typeface="Raleway Medium"/>
              <a:sym typeface="Raleway Medium"/>
            </a:endParaRPr>
          </a:p>
        </p:txBody>
      </p:sp>
      <p:sp>
        <p:nvSpPr>
          <p:cNvPr id="785" name="Google Shape;785;p57"/>
          <p:cNvSpPr txBox="1"/>
          <p:nvPr/>
        </p:nvSpPr>
        <p:spPr>
          <a:xfrm>
            <a:off x="1034325" y="3994850"/>
            <a:ext cx="5129400" cy="32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2"/>
                </a:solidFill>
                <a:latin typeface="Bebas Neue"/>
                <a:ea typeface="Bebas Neue"/>
                <a:cs typeface="Bebas Neue"/>
                <a:sym typeface="Bebas Neue"/>
              </a:rPr>
              <a:t>Added all training data using numpy array</a:t>
            </a:r>
            <a:endParaRPr sz="2500">
              <a:solidFill>
                <a:schemeClr val="accent2"/>
              </a:solidFill>
              <a:latin typeface="Bebas Neue"/>
              <a:ea typeface="Bebas Neue"/>
              <a:cs typeface="Bebas Neue"/>
              <a:sym typeface="Bebas Neue"/>
            </a:endParaRPr>
          </a:p>
        </p:txBody>
      </p:sp>
      <p:sp>
        <p:nvSpPr>
          <p:cNvPr id="786" name="Google Shape;786;p57"/>
          <p:cNvSpPr txBox="1"/>
          <p:nvPr/>
        </p:nvSpPr>
        <p:spPr>
          <a:xfrm>
            <a:off x="1034325" y="4538825"/>
            <a:ext cx="5533200" cy="38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Since x_train data has been tripled, I </a:t>
            </a:r>
            <a:r>
              <a:rPr lang="en">
                <a:solidFill>
                  <a:schemeClr val="accent2"/>
                </a:solidFill>
                <a:latin typeface="Raleway Medium"/>
                <a:ea typeface="Raleway Medium"/>
                <a:cs typeface="Raleway Medium"/>
                <a:sym typeface="Raleway Medium"/>
              </a:rPr>
              <a:t>tripled the y_train data as well otherwise it would not make sense when I build and run the models</a:t>
            </a:r>
            <a:endParaRPr>
              <a:solidFill>
                <a:schemeClr val="accent2"/>
              </a:solidFill>
              <a:latin typeface="Raleway Medium"/>
              <a:ea typeface="Raleway Medium"/>
              <a:cs typeface="Raleway Medium"/>
              <a:sym typeface="Raleway Medium"/>
            </a:endParaRPr>
          </a:p>
        </p:txBody>
      </p:sp>
      <p:pic>
        <p:nvPicPr>
          <p:cNvPr id="787" name="Google Shape;787;p57"/>
          <p:cNvPicPr preferRelativeResize="0"/>
          <p:nvPr/>
        </p:nvPicPr>
        <p:blipFill>
          <a:blip r:embed="rId3">
            <a:alphaModFix/>
          </a:blip>
          <a:stretch>
            <a:fillRect/>
          </a:stretch>
        </p:blipFill>
        <p:spPr>
          <a:xfrm>
            <a:off x="3187372" y="2333384"/>
            <a:ext cx="5055584" cy="108706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5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augmentation</a:t>
            </a:r>
            <a:endParaRPr/>
          </a:p>
        </p:txBody>
      </p:sp>
      <p:sp>
        <p:nvSpPr>
          <p:cNvPr id="793" name="Google Shape;793;p58"/>
          <p:cNvSpPr/>
          <p:nvPr/>
        </p:nvSpPr>
        <p:spPr>
          <a:xfrm>
            <a:off x="1958925" y="1168200"/>
            <a:ext cx="52398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8"/>
          <p:cNvSpPr txBox="1"/>
          <p:nvPr>
            <p:ph idx="1" type="subTitle"/>
          </p:nvPr>
        </p:nvSpPr>
        <p:spPr>
          <a:xfrm>
            <a:off x="2259450" y="1849425"/>
            <a:ext cx="4625100" cy="176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orignal dataset VS new dataset (162k images)</a:t>
            </a:r>
            <a:endParaRPr/>
          </a:p>
          <a:p>
            <a:pPr indent="0" lvl="0" marL="0" rtl="0" algn="l">
              <a:spcBef>
                <a:spcPts val="0"/>
              </a:spcBef>
              <a:spcAft>
                <a:spcPts val="0"/>
              </a:spcAft>
              <a:buNone/>
            </a:pPr>
            <a:r>
              <a:rPr lang="en"/>
              <a:t>baseline model [visualkeras]</a:t>
            </a:r>
            <a:endParaRPr/>
          </a:p>
          <a:p>
            <a:pPr indent="457200" lvl="0" marL="0" rtl="0" algn="l">
              <a:spcBef>
                <a:spcPts val="0"/>
              </a:spcBef>
              <a:spcAft>
                <a:spcPts val="0"/>
              </a:spcAft>
              <a:buNone/>
            </a:pPr>
            <a:r>
              <a:rPr lang="en"/>
              <a:t>- train, val, test accuracy [graph]</a:t>
            </a:r>
            <a:endParaRPr/>
          </a:p>
          <a:p>
            <a:pPr indent="0" lvl="0" marL="0" rtl="0" algn="l">
              <a:spcBef>
                <a:spcPts val="0"/>
              </a:spcBef>
              <a:spcAft>
                <a:spcPts val="0"/>
              </a:spcAft>
              <a:buNone/>
            </a:pPr>
            <a:r>
              <a:rPr lang="en"/>
              <a:t>own model [visualkeras]</a:t>
            </a:r>
            <a:endParaRPr/>
          </a:p>
          <a:p>
            <a:pPr indent="457200" lvl="0" marL="0" rtl="0" algn="l">
              <a:spcBef>
                <a:spcPts val="0"/>
              </a:spcBef>
              <a:spcAft>
                <a:spcPts val="0"/>
              </a:spcAft>
              <a:buNone/>
            </a:pPr>
            <a:r>
              <a:rPr lang="en"/>
              <a:t>- train, val, test accuracy [graph]</a:t>
            </a:r>
            <a:endParaRPr/>
          </a:p>
          <a:p>
            <a:pPr indent="0" lvl="0" marL="0" rtl="0" algn="l">
              <a:spcBef>
                <a:spcPts val="0"/>
              </a:spcBef>
              <a:spcAft>
                <a:spcPts val="0"/>
              </a:spcAft>
              <a:buNone/>
            </a:pPr>
            <a:r>
              <a:rPr lang="en"/>
              <a:t>Verdict</a:t>
            </a:r>
            <a:endParaRPr/>
          </a:p>
          <a:p>
            <a:pPr indent="0" lvl="0" marL="0" rtl="0" algn="l">
              <a:spcBef>
                <a:spcPts val="0"/>
              </a:spcBef>
              <a:spcAft>
                <a:spcPts val="0"/>
              </a:spcAft>
              <a:buNone/>
            </a:pPr>
            <a:r>
              <a:rPr lang="en"/>
              <a:t>	- accuracy improved by 1+%</a:t>
            </a:r>
            <a:endParaRPr/>
          </a:p>
        </p:txBody>
      </p:sp>
      <p:cxnSp>
        <p:nvCxnSpPr>
          <p:cNvPr id="795" name="Google Shape;795;p58"/>
          <p:cNvCxnSpPr/>
          <p:nvPr/>
        </p:nvCxnSpPr>
        <p:spPr>
          <a:xfrm flipH="1" rot="10800000">
            <a:off x="3459250" y="3912850"/>
            <a:ext cx="4990500" cy="11400"/>
          </a:xfrm>
          <a:prstGeom prst="straightConnector1">
            <a:avLst/>
          </a:prstGeom>
          <a:noFill/>
          <a:ln cap="flat" cmpd="sng" w="19050">
            <a:solidFill>
              <a:schemeClr val="dk1"/>
            </a:solidFill>
            <a:prstDash val="solid"/>
            <a:round/>
            <a:headEnd len="med" w="med" type="none"/>
            <a:tailEnd len="med" w="med" type="none"/>
          </a:ln>
        </p:spPr>
      </p:cxnSp>
      <p:grpSp>
        <p:nvGrpSpPr>
          <p:cNvPr id="796" name="Google Shape;796;p58"/>
          <p:cNvGrpSpPr/>
          <p:nvPr/>
        </p:nvGrpSpPr>
        <p:grpSpPr>
          <a:xfrm>
            <a:off x="2284813" y="3850262"/>
            <a:ext cx="537556" cy="136576"/>
            <a:chOff x="2641350" y="846250"/>
            <a:chExt cx="413600" cy="105075"/>
          </a:xfrm>
        </p:grpSpPr>
        <p:sp>
          <p:nvSpPr>
            <p:cNvPr id="797" name="Google Shape;797;p58"/>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8"/>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8"/>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8"/>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sp>
        <p:nvSpPr>
          <p:cNvPr id="805" name="Google Shape;805;p5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Baseline augmented model architecture </a:t>
            </a:r>
            <a:endParaRPr/>
          </a:p>
        </p:txBody>
      </p:sp>
      <p:pic>
        <p:nvPicPr>
          <p:cNvPr id="806" name="Google Shape;806;p59"/>
          <p:cNvPicPr preferRelativeResize="0"/>
          <p:nvPr/>
        </p:nvPicPr>
        <p:blipFill>
          <a:blip r:embed="rId3">
            <a:alphaModFix/>
          </a:blip>
          <a:stretch>
            <a:fillRect/>
          </a:stretch>
        </p:blipFill>
        <p:spPr>
          <a:xfrm>
            <a:off x="2157350" y="1249162"/>
            <a:ext cx="4271601" cy="1373275"/>
          </a:xfrm>
          <a:prstGeom prst="rect">
            <a:avLst/>
          </a:prstGeom>
          <a:noFill/>
          <a:ln>
            <a:noFill/>
          </a:ln>
        </p:spPr>
      </p:pic>
      <p:pic>
        <p:nvPicPr>
          <p:cNvPr id="807" name="Google Shape;807;p59"/>
          <p:cNvPicPr preferRelativeResize="0"/>
          <p:nvPr/>
        </p:nvPicPr>
        <p:blipFill>
          <a:blip r:embed="rId4">
            <a:alphaModFix/>
          </a:blip>
          <a:stretch>
            <a:fillRect/>
          </a:stretch>
        </p:blipFill>
        <p:spPr>
          <a:xfrm>
            <a:off x="2414012" y="2622450"/>
            <a:ext cx="3939025" cy="25053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sp>
        <p:nvSpPr>
          <p:cNvPr id="812" name="Google Shape;812;p6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Baseline augmented model evaluation</a:t>
            </a:r>
            <a:endParaRPr/>
          </a:p>
        </p:txBody>
      </p:sp>
      <p:pic>
        <p:nvPicPr>
          <p:cNvPr id="813" name="Google Shape;813;p60"/>
          <p:cNvPicPr preferRelativeResize="0"/>
          <p:nvPr/>
        </p:nvPicPr>
        <p:blipFill>
          <a:blip r:embed="rId3">
            <a:alphaModFix/>
          </a:blip>
          <a:stretch>
            <a:fillRect/>
          </a:stretch>
        </p:blipFill>
        <p:spPr>
          <a:xfrm>
            <a:off x="4243350" y="1386750"/>
            <a:ext cx="4853426" cy="3550774"/>
          </a:xfrm>
          <a:prstGeom prst="rect">
            <a:avLst/>
          </a:prstGeom>
          <a:noFill/>
          <a:ln>
            <a:noFill/>
          </a:ln>
        </p:spPr>
      </p:pic>
      <p:pic>
        <p:nvPicPr>
          <p:cNvPr id="814" name="Google Shape;814;p60"/>
          <p:cNvPicPr preferRelativeResize="0"/>
          <p:nvPr/>
        </p:nvPicPr>
        <p:blipFill>
          <a:blip r:embed="rId4">
            <a:alphaModFix/>
          </a:blip>
          <a:stretch>
            <a:fillRect/>
          </a:stretch>
        </p:blipFill>
        <p:spPr>
          <a:xfrm>
            <a:off x="680125" y="2243475"/>
            <a:ext cx="3390900" cy="1000125"/>
          </a:xfrm>
          <a:prstGeom prst="rect">
            <a:avLst/>
          </a:prstGeom>
          <a:noFill/>
          <a:ln>
            <a:noFill/>
          </a:ln>
        </p:spPr>
      </p:pic>
      <p:sp>
        <p:nvSpPr>
          <p:cNvPr id="815" name="Google Shape;815;p60"/>
          <p:cNvSpPr txBox="1"/>
          <p:nvPr/>
        </p:nvSpPr>
        <p:spPr>
          <a:xfrm>
            <a:off x="680125" y="1392150"/>
            <a:ext cx="2964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aleway Medium"/>
                <a:ea typeface="Raleway Medium"/>
                <a:cs typeface="Raleway Medium"/>
                <a:sym typeface="Raleway Medium"/>
              </a:rPr>
              <a:t>Baseline Augmented Model Test Accuracy and Loss</a:t>
            </a:r>
            <a:endParaRPr>
              <a:solidFill>
                <a:schemeClr val="lt1"/>
              </a:solidFill>
              <a:latin typeface="Raleway Medium"/>
              <a:ea typeface="Raleway Medium"/>
              <a:cs typeface="Raleway Medium"/>
              <a:sym typeface="Raleway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sp>
        <p:nvSpPr>
          <p:cNvPr id="820" name="Google Shape;820;p61"/>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Own model architecture</a:t>
            </a:r>
            <a:endParaRPr/>
          </a:p>
        </p:txBody>
      </p:sp>
      <p:pic>
        <p:nvPicPr>
          <p:cNvPr id="821" name="Google Shape;821;p61"/>
          <p:cNvPicPr preferRelativeResize="0"/>
          <p:nvPr/>
        </p:nvPicPr>
        <p:blipFill>
          <a:blip r:embed="rId3">
            <a:alphaModFix/>
          </a:blip>
          <a:stretch>
            <a:fillRect/>
          </a:stretch>
        </p:blipFill>
        <p:spPr>
          <a:xfrm>
            <a:off x="152400" y="1170125"/>
            <a:ext cx="4078491" cy="3820975"/>
          </a:xfrm>
          <a:prstGeom prst="rect">
            <a:avLst/>
          </a:prstGeom>
          <a:noFill/>
          <a:ln>
            <a:noFill/>
          </a:ln>
        </p:spPr>
      </p:pic>
      <p:pic>
        <p:nvPicPr>
          <p:cNvPr id="822" name="Google Shape;822;p61"/>
          <p:cNvPicPr preferRelativeResize="0"/>
          <p:nvPr/>
        </p:nvPicPr>
        <p:blipFill>
          <a:blip r:embed="rId4">
            <a:alphaModFix/>
          </a:blip>
          <a:stretch>
            <a:fillRect/>
          </a:stretch>
        </p:blipFill>
        <p:spPr>
          <a:xfrm>
            <a:off x="4383291" y="1701475"/>
            <a:ext cx="4608309" cy="2009223"/>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6" name="Shape 826"/>
        <p:cNvGrpSpPr/>
        <p:nvPr/>
      </p:nvGrpSpPr>
      <p:grpSpPr>
        <a:xfrm>
          <a:off x="0" y="0"/>
          <a:ext cx="0" cy="0"/>
          <a:chOff x="0" y="0"/>
          <a:chExt cx="0" cy="0"/>
        </a:xfrm>
      </p:grpSpPr>
      <p:sp>
        <p:nvSpPr>
          <p:cNvPr id="827" name="Google Shape;827;p6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Own augmented model (test accuracy </a:t>
            </a:r>
            <a:r>
              <a:rPr lang="en"/>
              <a:t>increased by 1+%)</a:t>
            </a:r>
            <a:endParaRPr/>
          </a:p>
        </p:txBody>
      </p:sp>
      <p:grpSp>
        <p:nvGrpSpPr>
          <p:cNvPr id="828" name="Google Shape;828;p62"/>
          <p:cNvGrpSpPr/>
          <p:nvPr/>
        </p:nvGrpSpPr>
        <p:grpSpPr>
          <a:xfrm>
            <a:off x="-983825" y="637742"/>
            <a:ext cx="3397850" cy="187275"/>
            <a:chOff x="-3237675" y="-1132050"/>
            <a:chExt cx="3397850" cy="187275"/>
          </a:xfrm>
        </p:grpSpPr>
        <p:sp>
          <p:nvSpPr>
            <p:cNvPr id="829" name="Google Shape;829;p62"/>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2"/>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62"/>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62"/>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62"/>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62"/>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2"/>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62"/>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62"/>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38" name="Google Shape;838;p62"/>
          <p:cNvPicPr preferRelativeResize="0"/>
          <p:nvPr/>
        </p:nvPicPr>
        <p:blipFill>
          <a:blip r:embed="rId3">
            <a:alphaModFix/>
          </a:blip>
          <a:stretch>
            <a:fillRect/>
          </a:stretch>
        </p:blipFill>
        <p:spPr>
          <a:xfrm>
            <a:off x="4301400" y="1402775"/>
            <a:ext cx="4640400" cy="3390025"/>
          </a:xfrm>
          <a:prstGeom prst="rect">
            <a:avLst/>
          </a:prstGeom>
          <a:noFill/>
          <a:ln>
            <a:noFill/>
          </a:ln>
        </p:spPr>
      </p:pic>
      <p:pic>
        <p:nvPicPr>
          <p:cNvPr id="839" name="Google Shape;839;p62"/>
          <p:cNvPicPr preferRelativeResize="0"/>
          <p:nvPr/>
        </p:nvPicPr>
        <p:blipFill>
          <a:blip r:embed="rId4">
            <a:alphaModFix/>
          </a:blip>
          <a:stretch>
            <a:fillRect/>
          </a:stretch>
        </p:blipFill>
        <p:spPr>
          <a:xfrm>
            <a:off x="720000" y="2244025"/>
            <a:ext cx="3581400" cy="942975"/>
          </a:xfrm>
          <a:prstGeom prst="rect">
            <a:avLst/>
          </a:prstGeom>
          <a:noFill/>
          <a:ln>
            <a:noFill/>
          </a:ln>
        </p:spPr>
      </p:pic>
      <p:sp>
        <p:nvSpPr>
          <p:cNvPr id="840" name="Google Shape;840;p62"/>
          <p:cNvSpPr txBox="1"/>
          <p:nvPr/>
        </p:nvSpPr>
        <p:spPr>
          <a:xfrm>
            <a:off x="935175" y="1402775"/>
            <a:ext cx="2922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aleway Medium"/>
                <a:ea typeface="Raleway Medium"/>
                <a:cs typeface="Raleway Medium"/>
                <a:sym typeface="Raleway Medium"/>
              </a:rPr>
              <a:t>Own Model Augmented Test Accuracy and Loss</a:t>
            </a:r>
            <a:endParaRPr>
              <a:solidFill>
                <a:schemeClr val="dk1"/>
              </a:solidFill>
              <a:latin typeface="Raleway Medium"/>
              <a:ea typeface="Raleway Medium"/>
              <a:cs typeface="Raleway Medium"/>
              <a:sym typeface="Raleway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63"/>
          <p:cNvSpPr/>
          <p:nvPr/>
        </p:nvSpPr>
        <p:spPr>
          <a:xfrm>
            <a:off x="3188291" y="169809"/>
            <a:ext cx="998400" cy="998400"/>
          </a:xfrm>
          <a:prstGeom prst="ellipse">
            <a:avLst/>
          </a:prstGeom>
          <a:solidFill>
            <a:srgbClr val="000000">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63"/>
          <p:cNvSpPr/>
          <p:nvPr/>
        </p:nvSpPr>
        <p:spPr>
          <a:xfrm>
            <a:off x="2517592" y="519600"/>
            <a:ext cx="6261600" cy="46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63"/>
          <p:cNvSpPr/>
          <p:nvPr/>
        </p:nvSpPr>
        <p:spPr>
          <a:xfrm>
            <a:off x="2851892" y="832048"/>
            <a:ext cx="5580000" cy="431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63"/>
          <p:cNvSpPr txBox="1"/>
          <p:nvPr>
            <p:ph type="title"/>
          </p:nvPr>
        </p:nvSpPr>
        <p:spPr>
          <a:xfrm>
            <a:off x="3172850" y="2190967"/>
            <a:ext cx="4944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Model improvement</a:t>
            </a:r>
            <a:endParaRPr/>
          </a:p>
        </p:txBody>
      </p:sp>
      <p:sp>
        <p:nvSpPr>
          <p:cNvPr id="849" name="Google Shape;849;p63"/>
          <p:cNvSpPr txBox="1"/>
          <p:nvPr>
            <p:ph idx="2" type="title"/>
          </p:nvPr>
        </p:nvSpPr>
        <p:spPr>
          <a:xfrm>
            <a:off x="4705742" y="1349167"/>
            <a:ext cx="1882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850" name="Google Shape;850;p63"/>
          <p:cNvSpPr txBox="1"/>
          <p:nvPr>
            <p:ph idx="1" type="subTitle"/>
          </p:nvPr>
        </p:nvSpPr>
        <p:spPr>
          <a:xfrm>
            <a:off x="2964642" y="3055967"/>
            <a:ext cx="53508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851" name="Google Shape;851;p63"/>
          <p:cNvGrpSpPr/>
          <p:nvPr/>
        </p:nvGrpSpPr>
        <p:grpSpPr>
          <a:xfrm rot="-5400000">
            <a:off x="7735238" y="1701787"/>
            <a:ext cx="537556" cy="136576"/>
            <a:chOff x="2641350" y="846250"/>
            <a:chExt cx="413600" cy="105075"/>
          </a:xfrm>
        </p:grpSpPr>
        <p:sp>
          <p:nvSpPr>
            <p:cNvPr id="852" name="Google Shape;852;p63"/>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63"/>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3"/>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63"/>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63"/>
          <p:cNvGrpSpPr/>
          <p:nvPr/>
        </p:nvGrpSpPr>
        <p:grpSpPr>
          <a:xfrm rot="-5400000">
            <a:off x="-453050" y="1363242"/>
            <a:ext cx="3397850" cy="187275"/>
            <a:chOff x="-3237675" y="-1132050"/>
            <a:chExt cx="3397850" cy="187275"/>
          </a:xfrm>
        </p:grpSpPr>
        <p:sp>
          <p:nvSpPr>
            <p:cNvPr id="857" name="Google Shape;857;p63"/>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63"/>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63"/>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63"/>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63"/>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63"/>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63"/>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3"/>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3"/>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6" name="Google Shape;866;p63"/>
          <p:cNvCxnSpPr/>
          <p:nvPr/>
        </p:nvCxnSpPr>
        <p:spPr>
          <a:xfrm flipH="1" rot="10800000">
            <a:off x="2653975" y="3762125"/>
            <a:ext cx="5355600" cy="147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sp>
        <p:nvSpPr>
          <p:cNvPr id="871" name="Google Shape;871;p6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model improvement</a:t>
            </a:r>
            <a:endParaRPr/>
          </a:p>
        </p:txBody>
      </p:sp>
      <p:sp>
        <p:nvSpPr>
          <p:cNvPr id="872" name="Google Shape;872;p64"/>
          <p:cNvSpPr/>
          <p:nvPr/>
        </p:nvSpPr>
        <p:spPr>
          <a:xfrm>
            <a:off x="1958925" y="1168200"/>
            <a:ext cx="52398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64"/>
          <p:cNvSpPr txBox="1"/>
          <p:nvPr>
            <p:ph idx="1" type="subTitle"/>
          </p:nvPr>
        </p:nvSpPr>
        <p:spPr>
          <a:xfrm>
            <a:off x="2259450" y="1849425"/>
            <a:ext cx="4625100" cy="176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tensor hyperparameter tuning</a:t>
            </a:r>
            <a:endParaRPr/>
          </a:p>
          <a:p>
            <a:pPr indent="0" lvl="0" marL="0" rtl="0" algn="l">
              <a:spcBef>
                <a:spcPts val="0"/>
              </a:spcBef>
              <a:spcAft>
                <a:spcPts val="0"/>
              </a:spcAft>
              <a:buNone/>
            </a:pPr>
            <a:r>
              <a:rPr lang="en"/>
              <a:t>keras_tuner.Hyperband</a:t>
            </a:r>
            <a:endParaRPr/>
          </a:p>
          <a:p>
            <a:pPr indent="0" lvl="0" marL="0" rtl="0" algn="l">
              <a:spcBef>
                <a:spcPts val="0"/>
              </a:spcBef>
              <a:spcAft>
                <a:spcPts val="0"/>
              </a:spcAft>
              <a:buNone/>
            </a:pPr>
            <a:r>
              <a:rPr lang="en"/>
              <a:t>	- explain a bit the arguments</a:t>
            </a:r>
            <a:endParaRPr/>
          </a:p>
          <a:p>
            <a:pPr indent="0" lvl="0" marL="0" rtl="0" algn="l">
              <a:spcBef>
                <a:spcPts val="0"/>
              </a:spcBef>
              <a:spcAft>
                <a:spcPts val="0"/>
              </a:spcAft>
              <a:buNone/>
            </a:pPr>
            <a:r>
              <a:rPr lang="en"/>
              <a:t>EarlyStopping callback</a:t>
            </a:r>
            <a:endParaRPr/>
          </a:p>
          <a:p>
            <a:pPr indent="0" lvl="0" marL="0" rtl="0" algn="l">
              <a:spcBef>
                <a:spcPts val="0"/>
              </a:spcBef>
              <a:spcAft>
                <a:spcPts val="0"/>
              </a:spcAft>
              <a:buNone/>
            </a:pPr>
            <a:r>
              <a:rPr lang="en"/>
              <a:t>	- explain parameters</a:t>
            </a:r>
            <a:endParaRPr/>
          </a:p>
          <a:p>
            <a:pPr indent="0" lvl="0" marL="0" rtl="0" algn="l">
              <a:spcBef>
                <a:spcPts val="0"/>
              </a:spcBef>
              <a:spcAft>
                <a:spcPts val="0"/>
              </a:spcAft>
              <a:buNone/>
            </a:pPr>
            <a:r>
              <a:rPr lang="en"/>
              <a:t>train val test accuracy [graph]</a:t>
            </a:r>
            <a:endParaRPr/>
          </a:p>
          <a:p>
            <a:pPr indent="0" lvl="0" marL="0" rtl="0" algn="l">
              <a:spcBef>
                <a:spcPts val="0"/>
              </a:spcBef>
              <a:spcAft>
                <a:spcPts val="0"/>
              </a:spcAft>
              <a:buNone/>
            </a:pPr>
            <a:r>
              <a:rPr lang="en"/>
              <a:t>verdict non-augmented - improve by 0.5-1%</a:t>
            </a:r>
            <a:endParaRPr/>
          </a:p>
          <a:p>
            <a:pPr indent="0" lvl="0" marL="0" rtl="0" algn="l">
              <a:spcBef>
                <a:spcPts val="0"/>
              </a:spcBef>
              <a:spcAft>
                <a:spcPts val="0"/>
              </a:spcAft>
              <a:buNone/>
            </a:pPr>
            <a:r>
              <a:rPr lang="en"/>
              <a:t>verdict augmented - improve to 93% (best)</a:t>
            </a:r>
            <a:endParaRPr/>
          </a:p>
        </p:txBody>
      </p:sp>
      <p:cxnSp>
        <p:nvCxnSpPr>
          <p:cNvPr id="874" name="Google Shape;874;p64"/>
          <p:cNvCxnSpPr/>
          <p:nvPr/>
        </p:nvCxnSpPr>
        <p:spPr>
          <a:xfrm flipH="1" rot="10800000">
            <a:off x="3459250" y="3912850"/>
            <a:ext cx="4990500" cy="11400"/>
          </a:xfrm>
          <a:prstGeom prst="straightConnector1">
            <a:avLst/>
          </a:prstGeom>
          <a:noFill/>
          <a:ln cap="flat" cmpd="sng" w="19050">
            <a:solidFill>
              <a:schemeClr val="dk1"/>
            </a:solidFill>
            <a:prstDash val="solid"/>
            <a:round/>
            <a:headEnd len="med" w="med" type="none"/>
            <a:tailEnd len="med" w="med" type="none"/>
          </a:ln>
        </p:spPr>
      </p:cxnSp>
      <p:grpSp>
        <p:nvGrpSpPr>
          <p:cNvPr id="875" name="Google Shape;875;p64"/>
          <p:cNvGrpSpPr/>
          <p:nvPr/>
        </p:nvGrpSpPr>
        <p:grpSpPr>
          <a:xfrm>
            <a:off x="2284813" y="3850262"/>
            <a:ext cx="537556" cy="136576"/>
            <a:chOff x="2641350" y="846250"/>
            <a:chExt cx="413600" cy="105075"/>
          </a:xfrm>
        </p:grpSpPr>
        <p:sp>
          <p:nvSpPr>
            <p:cNvPr id="876" name="Google Shape;876;p6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6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65"/>
          <p:cNvSpPr/>
          <p:nvPr/>
        </p:nvSpPr>
        <p:spPr>
          <a:xfrm>
            <a:off x="3320050" y="1919450"/>
            <a:ext cx="2514600" cy="1752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5"/>
          <p:cNvSpPr/>
          <p:nvPr/>
        </p:nvSpPr>
        <p:spPr>
          <a:xfrm>
            <a:off x="6019475" y="1919450"/>
            <a:ext cx="2514600" cy="1752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5"/>
          <p:cNvSpPr/>
          <p:nvPr/>
        </p:nvSpPr>
        <p:spPr>
          <a:xfrm>
            <a:off x="620625" y="1919450"/>
            <a:ext cx="2514600" cy="1752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Tensore core keras tuner</a:t>
            </a:r>
            <a:endParaRPr/>
          </a:p>
        </p:txBody>
      </p:sp>
      <p:sp>
        <p:nvSpPr>
          <p:cNvPr id="888" name="Google Shape;888;p65"/>
          <p:cNvSpPr txBox="1"/>
          <p:nvPr>
            <p:ph idx="2" type="title"/>
          </p:nvPr>
        </p:nvSpPr>
        <p:spPr>
          <a:xfrm>
            <a:off x="731342" y="2143242"/>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Keras Hyperband</a:t>
            </a:r>
            <a:endParaRPr/>
          </a:p>
        </p:txBody>
      </p:sp>
      <p:sp>
        <p:nvSpPr>
          <p:cNvPr id="889" name="Google Shape;889;p65"/>
          <p:cNvSpPr txBox="1"/>
          <p:nvPr>
            <p:ph idx="1" type="subTitle"/>
          </p:nvPr>
        </p:nvSpPr>
        <p:spPr>
          <a:xfrm>
            <a:off x="731342" y="280596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Number of units in first densely connected layer and optimal learning rate</a:t>
            </a:r>
            <a:endParaRPr/>
          </a:p>
        </p:txBody>
      </p:sp>
      <p:sp>
        <p:nvSpPr>
          <p:cNvPr id="890" name="Google Shape;890;p65"/>
          <p:cNvSpPr txBox="1"/>
          <p:nvPr>
            <p:ph idx="3" type="title"/>
          </p:nvPr>
        </p:nvSpPr>
        <p:spPr>
          <a:xfrm>
            <a:off x="3430600" y="20670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Early stopping callback</a:t>
            </a:r>
            <a:endParaRPr sz="2000"/>
          </a:p>
        </p:txBody>
      </p:sp>
      <p:sp>
        <p:nvSpPr>
          <p:cNvPr id="891" name="Google Shape;891;p65"/>
          <p:cNvSpPr txBox="1"/>
          <p:nvPr>
            <p:ph idx="4" type="subTitle"/>
          </p:nvPr>
        </p:nvSpPr>
        <p:spPr>
          <a:xfrm>
            <a:off x="3430599" y="2577375"/>
            <a:ext cx="2258100" cy="86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sz="1300"/>
              <a:t>Early stopping is used to monitor for max validation accuracy with a patience of 5 as the number of </a:t>
            </a:r>
            <a:r>
              <a:rPr lang="en" sz="1300"/>
              <a:t>epochs</a:t>
            </a:r>
            <a:r>
              <a:rPr lang="en" sz="1300"/>
              <a:t> to run is 50</a:t>
            </a:r>
            <a:endParaRPr sz="1300"/>
          </a:p>
        </p:txBody>
      </p:sp>
      <p:sp>
        <p:nvSpPr>
          <p:cNvPr id="892" name="Google Shape;892;p65"/>
          <p:cNvSpPr txBox="1"/>
          <p:nvPr>
            <p:ph idx="5" type="title"/>
          </p:nvPr>
        </p:nvSpPr>
        <p:spPr>
          <a:xfrm>
            <a:off x="6129887" y="1838442"/>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visuals</a:t>
            </a:r>
            <a:endParaRPr/>
          </a:p>
        </p:txBody>
      </p:sp>
      <p:sp>
        <p:nvSpPr>
          <p:cNvPr id="893" name="Google Shape;893;p65"/>
          <p:cNvSpPr txBox="1"/>
          <p:nvPr>
            <p:ph idx="6" type="subTitle"/>
          </p:nvPr>
        </p:nvSpPr>
        <p:spPr>
          <a:xfrm>
            <a:off x="6129887" y="272976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Graphs plotted to show the difference in </a:t>
            </a:r>
            <a:r>
              <a:rPr lang="en"/>
              <a:t>performance</a:t>
            </a:r>
            <a:r>
              <a:rPr lang="en"/>
              <a:t> between the hyper model fit with and without augmented data</a:t>
            </a:r>
            <a:endParaRPr/>
          </a:p>
        </p:txBody>
      </p:sp>
      <p:grpSp>
        <p:nvGrpSpPr>
          <p:cNvPr id="894" name="Google Shape;894;p65"/>
          <p:cNvGrpSpPr/>
          <p:nvPr/>
        </p:nvGrpSpPr>
        <p:grpSpPr>
          <a:xfrm>
            <a:off x="636975" y="4608492"/>
            <a:ext cx="3397850" cy="187275"/>
            <a:chOff x="-3237675" y="-1132050"/>
            <a:chExt cx="3397850" cy="187275"/>
          </a:xfrm>
        </p:grpSpPr>
        <p:sp>
          <p:nvSpPr>
            <p:cNvPr id="895" name="Google Shape;895;p65"/>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5"/>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5"/>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5"/>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5"/>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5"/>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5"/>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5"/>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5"/>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 name="Shape 907"/>
        <p:cNvGrpSpPr/>
        <p:nvPr/>
      </p:nvGrpSpPr>
      <p:grpSpPr>
        <a:xfrm>
          <a:off x="0" y="0"/>
          <a:ext cx="0" cy="0"/>
          <a:chOff x="0" y="0"/>
          <a:chExt cx="0" cy="0"/>
        </a:xfrm>
      </p:grpSpPr>
      <p:sp>
        <p:nvSpPr>
          <p:cNvPr id="908" name="Google Shape;908;p6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Hyperparameters</a:t>
            </a:r>
            <a:endParaRPr/>
          </a:p>
        </p:txBody>
      </p:sp>
      <p:sp>
        <p:nvSpPr>
          <p:cNvPr id="909" name="Google Shape;909;p66"/>
          <p:cNvSpPr txBox="1"/>
          <p:nvPr/>
        </p:nvSpPr>
        <p:spPr>
          <a:xfrm>
            <a:off x="860825" y="2051025"/>
            <a:ext cx="31455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aleway Medium"/>
              <a:buChar char="●"/>
            </a:pPr>
            <a:r>
              <a:rPr lang="en">
                <a:latin typeface="Raleway Medium"/>
                <a:ea typeface="Raleway Medium"/>
                <a:cs typeface="Raleway Medium"/>
                <a:sym typeface="Raleway Medium"/>
              </a:rPr>
              <a:t>Optimal number of neurons in first densely-connected layer: 288</a:t>
            </a:r>
            <a:endParaRPr>
              <a:latin typeface="Raleway Medium"/>
              <a:ea typeface="Raleway Medium"/>
              <a:cs typeface="Raleway Medium"/>
              <a:sym typeface="Raleway Medium"/>
            </a:endParaRPr>
          </a:p>
          <a:p>
            <a:pPr indent="-317500" lvl="0" marL="457200" rtl="0" algn="l">
              <a:spcBef>
                <a:spcPts val="0"/>
              </a:spcBef>
              <a:spcAft>
                <a:spcPts val="0"/>
              </a:spcAft>
              <a:buSzPts val="1400"/>
              <a:buFont typeface="Raleway Medium"/>
              <a:buChar char="●"/>
            </a:pPr>
            <a:r>
              <a:rPr lang="en">
                <a:latin typeface="Raleway Medium"/>
                <a:ea typeface="Raleway Medium"/>
                <a:cs typeface="Raleway Medium"/>
                <a:sym typeface="Raleway Medium"/>
              </a:rPr>
              <a:t>Optimal Learning Rate for Optimizer is 0.0001</a:t>
            </a:r>
            <a:endParaRPr>
              <a:latin typeface="Raleway Medium"/>
              <a:ea typeface="Raleway Medium"/>
              <a:cs typeface="Raleway Medium"/>
              <a:sym typeface="Raleway Medium"/>
            </a:endParaRPr>
          </a:p>
          <a:p>
            <a:pPr indent="-317500" lvl="0" marL="457200" rtl="0" algn="l">
              <a:spcBef>
                <a:spcPts val="0"/>
              </a:spcBef>
              <a:spcAft>
                <a:spcPts val="0"/>
              </a:spcAft>
              <a:buSzPts val="1400"/>
              <a:buFont typeface="Raleway Medium"/>
              <a:buChar char="●"/>
            </a:pPr>
            <a:r>
              <a:rPr lang="en">
                <a:latin typeface="Raleway Medium"/>
                <a:ea typeface="Raleway Medium"/>
                <a:cs typeface="Raleway Medium"/>
                <a:sym typeface="Raleway Medium"/>
              </a:rPr>
              <a:t>Best Validation Accuracy so far: 0.915 (3 d.p.)</a:t>
            </a:r>
            <a:endParaRPr>
              <a:latin typeface="Raleway Medium"/>
              <a:ea typeface="Raleway Medium"/>
              <a:cs typeface="Raleway Medium"/>
              <a:sym typeface="Raleway Medium"/>
            </a:endParaRPr>
          </a:p>
        </p:txBody>
      </p:sp>
      <p:pic>
        <p:nvPicPr>
          <p:cNvPr id="910" name="Google Shape;910;p66"/>
          <p:cNvPicPr preferRelativeResize="0"/>
          <p:nvPr/>
        </p:nvPicPr>
        <p:blipFill>
          <a:blip r:embed="rId3">
            <a:alphaModFix/>
          </a:blip>
          <a:stretch>
            <a:fillRect/>
          </a:stretch>
        </p:blipFill>
        <p:spPr>
          <a:xfrm>
            <a:off x="4158725" y="1170125"/>
            <a:ext cx="4741780" cy="3820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0"/>
          <p:cNvSpPr/>
          <p:nvPr/>
        </p:nvSpPr>
        <p:spPr>
          <a:xfrm>
            <a:off x="1441200" y="519600"/>
            <a:ext cx="6261600" cy="410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0"/>
          <p:cNvSpPr/>
          <p:nvPr/>
        </p:nvSpPr>
        <p:spPr>
          <a:xfrm>
            <a:off x="1791350" y="851550"/>
            <a:ext cx="55800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0"/>
          <p:cNvSpPr txBox="1"/>
          <p:nvPr>
            <p:ph type="title"/>
          </p:nvPr>
        </p:nvSpPr>
        <p:spPr>
          <a:xfrm>
            <a:off x="2106050" y="2495767"/>
            <a:ext cx="4944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Exploratory data analysis (EDA)</a:t>
            </a:r>
            <a:endParaRPr/>
          </a:p>
        </p:txBody>
      </p:sp>
      <p:sp>
        <p:nvSpPr>
          <p:cNvPr id="428" name="Google Shape;428;p40"/>
          <p:cNvSpPr txBox="1"/>
          <p:nvPr>
            <p:ph idx="2" type="title"/>
          </p:nvPr>
        </p:nvSpPr>
        <p:spPr>
          <a:xfrm>
            <a:off x="3638942" y="1349167"/>
            <a:ext cx="1882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29" name="Google Shape;429;p40"/>
          <p:cNvSpPr/>
          <p:nvPr/>
        </p:nvSpPr>
        <p:spPr>
          <a:xfrm>
            <a:off x="2195400" y="373100"/>
            <a:ext cx="998400" cy="998400"/>
          </a:xfrm>
          <a:prstGeom prst="ellipse">
            <a:avLst/>
          </a:prstGeom>
          <a:solidFill>
            <a:srgbClr val="000000">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40"/>
          <p:cNvGrpSpPr/>
          <p:nvPr/>
        </p:nvGrpSpPr>
        <p:grpSpPr>
          <a:xfrm>
            <a:off x="2710863" y="1234912"/>
            <a:ext cx="537556" cy="136576"/>
            <a:chOff x="2641350" y="846250"/>
            <a:chExt cx="413600" cy="105075"/>
          </a:xfrm>
        </p:grpSpPr>
        <p:sp>
          <p:nvSpPr>
            <p:cNvPr id="431" name="Google Shape;431;p40"/>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0"/>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0"/>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0"/>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40"/>
          <p:cNvGrpSpPr/>
          <p:nvPr/>
        </p:nvGrpSpPr>
        <p:grpSpPr>
          <a:xfrm>
            <a:off x="2881200" y="4514854"/>
            <a:ext cx="3397850" cy="187275"/>
            <a:chOff x="-3237675" y="-1132050"/>
            <a:chExt cx="3397850" cy="187275"/>
          </a:xfrm>
        </p:grpSpPr>
        <p:sp>
          <p:nvSpPr>
            <p:cNvPr id="436" name="Google Shape;436;p40"/>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0"/>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0"/>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0"/>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0"/>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0"/>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0"/>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0"/>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0"/>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5" name="Google Shape;445;p40"/>
          <p:cNvCxnSpPr/>
          <p:nvPr/>
        </p:nvCxnSpPr>
        <p:spPr>
          <a:xfrm flipH="1" rot="10800000">
            <a:off x="2195400" y="3762159"/>
            <a:ext cx="6957300" cy="228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67"/>
          <p:cNvSpPr txBox="1"/>
          <p:nvPr>
            <p:ph type="title"/>
          </p:nvPr>
        </p:nvSpPr>
        <p:spPr>
          <a:xfrm>
            <a:off x="720000" y="3688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Graph for Hyper model without augmentation</a:t>
            </a:r>
            <a:endParaRPr/>
          </a:p>
        </p:txBody>
      </p:sp>
      <p:grpSp>
        <p:nvGrpSpPr>
          <p:cNvPr id="916" name="Google Shape;916;p67"/>
          <p:cNvGrpSpPr/>
          <p:nvPr/>
        </p:nvGrpSpPr>
        <p:grpSpPr>
          <a:xfrm rot="10800000">
            <a:off x="-466752" y="434375"/>
            <a:ext cx="1550073" cy="548628"/>
            <a:chOff x="2758075" y="846250"/>
            <a:chExt cx="296875" cy="105075"/>
          </a:xfrm>
        </p:grpSpPr>
        <p:sp>
          <p:nvSpPr>
            <p:cNvPr id="917" name="Google Shape;917;p67"/>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67"/>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7"/>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20" name="Google Shape;920;p67"/>
          <p:cNvPicPr preferRelativeResize="0"/>
          <p:nvPr/>
        </p:nvPicPr>
        <p:blipFill>
          <a:blip r:embed="rId3">
            <a:alphaModFix/>
          </a:blip>
          <a:stretch>
            <a:fillRect/>
          </a:stretch>
        </p:blipFill>
        <p:spPr>
          <a:xfrm>
            <a:off x="2161075" y="1246325"/>
            <a:ext cx="5303847" cy="38971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68"/>
          <p:cNvSpPr txBox="1"/>
          <p:nvPr/>
        </p:nvSpPr>
        <p:spPr>
          <a:xfrm>
            <a:off x="180650" y="144900"/>
            <a:ext cx="8607900" cy="939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hlink"/>
              </a:buClr>
              <a:buSzPts val="1100"/>
              <a:buFont typeface="Arial"/>
              <a:buNone/>
            </a:pPr>
            <a:r>
              <a:rPr lang="en" sz="3500">
                <a:solidFill>
                  <a:schemeClr val="accent1"/>
                </a:solidFill>
                <a:latin typeface="Bebas Neue"/>
                <a:ea typeface="Bebas Neue"/>
                <a:cs typeface="Bebas Neue"/>
                <a:sym typeface="Bebas Neue"/>
              </a:rPr>
              <a:t>Architecture </a:t>
            </a:r>
            <a:r>
              <a:rPr lang="en" sz="3500">
                <a:solidFill>
                  <a:schemeClr val="accent1"/>
                </a:solidFill>
                <a:latin typeface="Bebas Neue"/>
                <a:ea typeface="Bebas Neue"/>
                <a:cs typeface="Bebas Neue"/>
                <a:sym typeface="Bebas Neue"/>
              </a:rPr>
              <a:t>for Hyper model without augmentation</a:t>
            </a:r>
            <a:endParaRPr sz="3500">
              <a:solidFill>
                <a:schemeClr val="accent1"/>
              </a:solidFill>
              <a:latin typeface="Bebas Neue"/>
              <a:ea typeface="Bebas Neue"/>
              <a:cs typeface="Bebas Neue"/>
              <a:sym typeface="Bebas Neue"/>
            </a:endParaRPr>
          </a:p>
          <a:p>
            <a:pPr indent="0" lvl="0" marL="0" rtl="0" algn="l">
              <a:spcBef>
                <a:spcPts val="0"/>
              </a:spcBef>
              <a:spcAft>
                <a:spcPts val="0"/>
              </a:spcAft>
              <a:buNone/>
            </a:pPr>
            <a:r>
              <a:t/>
            </a:r>
            <a:endParaRPr>
              <a:latin typeface="Raleway Medium"/>
              <a:ea typeface="Raleway Medium"/>
              <a:cs typeface="Raleway Medium"/>
              <a:sym typeface="Raleway Medium"/>
            </a:endParaRPr>
          </a:p>
        </p:txBody>
      </p:sp>
      <p:pic>
        <p:nvPicPr>
          <p:cNvPr id="926" name="Google Shape;926;p68"/>
          <p:cNvPicPr preferRelativeResize="0"/>
          <p:nvPr/>
        </p:nvPicPr>
        <p:blipFill>
          <a:blip r:embed="rId3">
            <a:alphaModFix/>
          </a:blip>
          <a:stretch>
            <a:fillRect/>
          </a:stretch>
        </p:blipFill>
        <p:spPr>
          <a:xfrm>
            <a:off x="2052638" y="2107725"/>
            <a:ext cx="5038725" cy="2057400"/>
          </a:xfrm>
          <a:prstGeom prst="rect">
            <a:avLst/>
          </a:prstGeom>
          <a:noFill/>
          <a:ln>
            <a:noFill/>
          </a:ln>
        </p:spPr>
      </p:pic>
      <p:pic>
        <p:nvPicPr>
          <p:cNvPr id="927" name="Google Shape;927;p68"/>
          <p:cNvPicPr preferRelativeResize="0"/>
          <p:nvPr/>
        </p:nvPicPr>
        <p:blipFill>
          <a:blip r:embed="rId4">
            <a:alphaModFix/>
          </a:blip>
          <a:stretch>
            <a:fillRect/>
          </a:stretch>
        </p:blipFill>
        <p:spPr>
          <a:xfrm>
            <a:off x="2833675" y="1083900"/>
            <a:ext cx="3476625" cy="9906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6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Graph for Hyper model with augmentation</a:t>
            </a:r>
            <a:endParaRPr/>
          </a:p>
        </p:txBody>
      </p:sp>
      <p:grpSp>
        <p:nvGrpSpPr>
          <p:cNvPr id="933" name="Google Shape;933;p69"/>
          <p:cNvGrpSpPr/>
          <p:nvPr/>
        </p:nvGrpSpPr>
        <p:grpSpPr>
          <a:xfrm rot="10800000">
            <a:off x="-466752" y="434375"/>
            <a:ext cx="1550073" cy="548628"/>
            <a:chOff x="2758075" y="846250"/>
            <a:chExt cx="296875" cy="105075"/>
          </a:xfrm>
        </p:grpSpPr>
        <p:sp>
          <p:nvSpPr>
            <p:cNvPr id="934" name="Google Shape;934;p69"/>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69"/>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69"/>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37" name="Google Shape;937;p69"/>
          <p:cNvPicPr preferRelativeResize="0"/>
          <p:nvPr/>
        </p:nvPicPr>
        <p:blipFill>
          <a:blip r:embed="rId3">
            <a:alphaModFix/>
          </a:blip>
          <a:stretch>
            <a:fillRect/>
          </a:stretch>
        </p:blipFill>
        <p:spPr>
          <a:xfrm>
            <a:off x="1661450" y="1074475"/>
            <a:ext cx="5320797" cy="38209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1" name="Shape 941"/>
        <p:cNvGrpSpPr/>
        <p:nvPr/>
      </p:nvGrpSpPr>
      <p:grpSpPr>
        <a:xfrm>
          <a:off x="0" y="0"/>
          <a:ext cx="0" cy="0"/>
          <a:chOff x="0" y="0"/>
          <a:chExt cx="0" cy="0"/>
        </a:xfrm>
      </p:grpSpPr>
      <p:sp>
        <p:nvSpPr>
          <p:cNvPr id="942" name="Google Shape;942;p70"/>
          <p:cNvSpPr txBox="1"/>
          <p:nvPr/>
        </p:nvSpPr>
        <p:spPr>
          <a:xfrm>
            <a:off x="180650" y="144900"/>
            <a:ext cx="8607900" cy="939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500">
                <a:solidFill>
                  <a:schemeClr val="accent1"/>
                </a:solidFill>
                <a:latin typeface="Bebas Neue"/>
                <a:ea typeface="Bebas Neue"/>
                <a:cs typeface="Bebas Neue"/>
                <a:sym typeface="Bebas Neue"/>
              </a:rPr>
              <a:t>Architecture for Hyper model with augmentation</a:t>
            </a:r>
            <a:endParaRPr sz="3500">
              <a:solidFill>
                <a:schemeClr val="accent1"/>
              </a:solidFill>
              <a:latin typeface="Bebas Neue"/>
              <a:ea typeface="Bebas Neue"/>
              <a:cs typeface="Bebas Neue"/>
              <a:sym typeface="Bebas Neue"/>
            </a:endParaRPr>
          </a:p>
          <a:p>
            <a:pPr indent="0" lvl="0" marL="0" rtl="0" algn="l">
              <a:spcBef>
                <a:spcPts val="0"/>
              </a:spcBef>
              <a:spcAft>
                <a:spcPts val="0"/>
              </a:spcAft>
              <a:buNone/>
            </a:pPr>
            <a:r>
              <a:t/>
            </a:r>
            <a:endParaRPr>
              <a:latin typeface="Raleway Medium"/>
              <a:ea typeface="Raleway Medium"/>
              <a:cs typeface="Raleway Medium"/>
              <a:sym typeface="Raleway Medium"/>
            </a:endParaRPr>
          </a:p>
        </p:txBody>
      </p:sp>
      <p:pic>
        <p:nvPicPr>
          <p:cNvPr id="943" name="Google Shape;943;p70"/>
          <p:cNvPicPr preferRelativeResize="0"/>
          <p:nvPr/>
        </p:nvPicPr>
        <p:blipFill>
          <a:blip r:embed="rId3">
            <a:alphaModFix/>
          </a:blip>
          <a:stretch>
            <a:fillRect/>
          </a:stretch>
        </p:blipFill>
        <p:spPr>
          <a:xfrm>
            <a:off x="1850950" y="2084025"/>
            <a:ext cx="5267325" cy="2057400"/>
          </a:xfrm>
          <a:prstGeom prst="rect">
            <a:avLst/>
          </a:prstGeom>
          <a:noFill/>
          <a:ln>
            <a:noFill/>
          </a:ln>
        </p:spPr>
      </p:pic>
      <p:pic>
        <p:nvPicPr>
          <p:cNvPr id="944" name="Google Shape;944;p70"/>
          <p:cNvPicPr preferRelativeResize="0"/>
          <p:nvPr/>
        </p:nvPicPr>
        <p:blipFill>
          <a:blip r:embed="rId4">
            <a:alphaModFix/>
          </a:blip>
          <a:stretch>
            <a:fillRect/>
          </a:stretch>
        </p:blipFill>
        <p:spPr>
          <a:xfrm>
            <a:off x="2874888" y="1083888"/>
            <a:ext cx="3219450" cy="10001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71"/>
          <p:cNvSpPr/>
          <p:nvPr/>
        </p:nvSpPr>
        <p:spPr>
          <a:xfrm>
            <a:off x="1441200" y="0"/>
            <a:ext cx="6261600" cy="460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1"/>
          <p:cNvSpPr/>
          <p:nvPr/>
        </p:nvSpPr>
        <p:spPr>
          <a:xfrm>
            <a:off x="1782000" y="-2"/>
            <a:ext cx="5580000" cy="4272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1"/>
          <p:cNvSpPr txBox="1"/>
          <p:nvPr>
            <p:ph type="title"/>
          </p:nvPr>
        </p:nvSpPr>
        <p:spPr>
          <a:xfrm>
            <a:off x="2106050" y="2190967"/>
            <a:ext cx="4944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952" name="Google Shape;952;p71"/>
          <p:cNvSpPr txBox="1"/>
          <p:nvPr>
            <p:ph idx="2" type="title"/>
          </p:nvPr>
        </p:nvSpPr>
        <p:spPr>
          <a:xfrm>
            <a:off x="3638942" y="1349167"/>
            <a:ext cx="1882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953" name="Google Shape;953;p71"/>
          <p:cNvSpPr txBox="1"/>
          <p:nvPr>
            <p:ph idx="1" type="subTitle"/>
          </p:nvPr>
        </p:nvSpPr>
        <p:spPr>
          <a:xfrm>
            <a:off x="1897842" y="3055967"/>
            <a:ext cx="53508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cxnSp>
        <p:nvCxnSpPr>
          <p:cNvPr id="954" name="Google Shape;954;p71"/>
          <p:cNvCxnSpPr/>
          <p:nvPr/>
        </p:nvCxnSpPr>
        <p:spPr>
          <a:xfrm flipH="1" rot="10800000">
            <a:off x="2195400" y="3776859"/>
            <a:ext cx="5448900" cy="8100"/>
          </a:xfrm>
          <a:prstGeom prst="straightConnector1">
            <a:avLst/>
          </a:prstGeom>
          <a:noFill/>
          <a:ln cap="flat" cmpd="sng" w="19050">
            <a:solidFill>
              <a:schemeClr val="dk1"/>
            </a:solidFill>
            <a:prstDash val="solid"/>
            <a:round/>
            <a:headEnd len="med" w="med" type="none"/>
            <a:tailEnd len="med" w="med" type="none"/>
          </a:ln>
        </p:spPr>
      </p:cxnSp>
      <p:sp>
        <p:nvSpPr>
          <p:cNvPr id="955" name="Google Shape;955;p71"/>
          <p:cNvSpPr/>
          <p:nvPr/>
        </p:nvSpPr>
        <p:spPr>
          <a:xfrm>
            <a:off x="5674116" y="350775"/>
            <a:ext cx="998400" cy="998400"/>
          </a:xfrm>
          <a:prstGeom prst="ellipse">
            <a:avLst/>
          </a:prstGeom>
          <a:solidFill>
            <a:srgbClr val="000000">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 name="Google Shape;956;p71"/>
          <p:cNvGrpSpPr/>
          <p:nvPr/>
        </p:nvGrpSpPr>
        <p:grpSpPr>
          <a:xfrm rot="-5400000">
            <a:off x="5093559" y="-281718"/>
            <a:ext cx="2159530" cy="548628"/>
            <a:chOff x="2641350" y="846250"/>
            <a:chExt cx="413600" cy="105075"/>
          </a:xfrm>
        </p:grpSpPr>
        <p:sp>
          <p:nvSpPr>
            <p:cNvPr id="957" name="Google Shape;957;p71"/>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1"/>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1"/>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1"/>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sp>
        <p:nvSpPr>
          <p:cNvPr id="965" name="Google Shape;965;p7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966" name="Google Shape;966;p72"/>
          <p:cNvSpPr/>
          <p:nvPr/>
        </p:nvSpPr>
        <p:spPr>
          <a:xfrm>
            <a:off x="1958925" y="1168200"/>
            <a:ext cx="5239800" cy="344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72"/>
          <p:cNvSpPr txBox="1"/>
          <p:nvPr>
            <p:ph idx="1" type="subTitle"/>
          </p:nvPr>
        </p:nvSpPr>
        <p:spPr>
          <a:xfrm>
            <a:off x="2259450" y="1849425"/>
            <a:ext cx="4625100" cy="176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improvement + data augmentation performs best (93%)</a:t>
            </a:r>
            <a:endParaRPr/>
          </a:p>
          <a:p>
            <a:pPr indent="0" lvl="0" marL="0" rtl="0" algn="l">
              <a:spcBef>
                <a:spcPts val="0"/>
              </a:spcBef>
              <a:spcAft>
                <a:spcPts val="0"/>
              </a:spcAft>
              <a:buNone/>
            </a:pPr>
            <a:r>
              <a:rPr lang="en"/>
              <a:t>	- took the longest also</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cxnSp>
        <p:nvCxnSpPr>
          <p:cNvPr id="968" name="Google Shape;968;p72"/>
          <p:cNvCxnSpPr/>
          <p:nvPr/>
        </p:nvCxnSpPr>
        <p:spPr>
          <a:xfrm flipH="1" rot="10800000">
            <a:off x="3459250" y="3912850"/>
            <a:ext cx="4990500" cy="11400"/>
          </a:xfrm>
          <a:prstGeom prst="straightConnector1">
            <a:avLst/>
          </a:prstGeom>
          <a:noFill/>
          <a:ln cap="flat" cmpd="sng" w="19050">
            <a:solidFill>
              <a:schemeClr val="dk1"/>
            </a:solidFill>
            <a:prstDash val="solid"/>
            <a:round/>
            <a:headEnd len="med" w="med" type="none"/>
            <a:tailEnd len="med" w="med" type="none"/>
          </a:ln>
        </p:spPr>
      </p:cxnSp>
      <p:grpSp>
        <p:nvGrpSpPr>
          <p:cNvPr id="969" name="Google Shape;969;p72"/>
          <p:cNvGrpSpPr/>
          <p:nvPr/>
        </p:nvGrpSpPr>
        <p:grpSpPr>
          <a:xfrm>
            <a:off x="2284813" y="3850262"/>
            <a:ext cx="537556" cy="136576"/>
            <a:chOff x="2641350" y="846250"/>
            <a:chExt cx="413600" cy="105075"/>
          </a:xfrm>
        </p:grpSpPr>
        <p:sp>
          <p:nvSpPr>
            <p:cNvPr id="970" name="Google Shape;970;p72"/>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2"/>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2"/>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72"/>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7" name="Shape 977"/>
        <p:cNvGrpSpPr/>
        <p:nvPr/>
      </p:nvGrpSpPr>
      <p:grpSpPr>
        <a:xfrm>
          <a:off x="0" y="0"/>
          <a:ext cx="0" cy="0"/>
          <a:chOff x="0" y="0"/>
          <a:chExt cx="0" cy="0"/>
        </a:xfrm>
      </p:grpSpPr>
      <p:sp>
        <p:nvSpPr>
          <p:cNvPr id="978" name="Google Shape;978;p73"/>
          <p:cNvSpPr txBox="1"/>
          <p:nvPr>
            <p:ph type="title"/>
          </p:nvPr>
        </p:nvSpPr>
        <p:spPr>
          <a:xfrm>
            <a:off x="2290025" y="3240300"/>
            <a:ext cx="45639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979" name="Google Shape;979;p73"/>
          <p:cNvSpPr txBox="1"/>
          <p:nvPr>
            <p:ph idx="1" type="subTitle"/>
          </p:nvPr>
        </p:nvSpPr>
        <p:spPr>
          <a:xfrm>
            <a:off x="1458125" y="1416700"/>
            <a:ext cx="6227700" cy="174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sz="1400"/>
              <a:t>Final V</a:t>
            </a:r>
            <a:r>
              <a:rPr lang="en" sz="1400"/>
              <a:t>erdict non-augmented hyper model- improve by 0.5-1%</a:t>
            </a:r>
            <a:endParaRPr sz="1400"/>
          </a:p>
          <a:p>
            <a:pPr indent="0" lvl="0" marL="0" rtl="0" algn="l">
              <a:spcBef>
                <a:spcPts val="0"/>
              </a:spcBef>
              <a:spcAft>
                <a:spcPts val="0"/>
              </a:spcAft>
              <a:buNone/>
            </a:pPr>
            <a:r>
              <a:rPr lang="en" sz="1400"/>
              <a:t>Final Verdict augmented hyper model - improve to 93% (best)</a:t>
            </a:r>
            <a:endParaRPr sz="1400"/>
          </a:p>
          <a:p>
            <a:pPr indent="0" lvl="0" marL="0" rtl="0" algn="l">
              <a:spcBef>
                <a:spcPts val="0"/>
              </a:spcBef>
              <a:spcAft>
                <a:spcPts val="0"/>
              </a:spcAft>
              <a:buNone/>
            </a:pPr>
            <a:r>
              <a:t/>
            </a:r>
            <a:endParaRPr sz="1400"/>
          </a:p>
          <a:p>
            <a:pPr indent="0" lvl="0" marL="0" rtl="0" algn="l">
              <a:spcBef>
                <a:spcPts val="0"/>
              </a:spcBef>
              <a:spcAft>
                <a:spcPts val="0"/>
              </a:spcAft>
              <a:buClr>
                <a:schemeClr val="hlink"/>
              </a:buClr>
              <a:buSzPts val="1100"/>
              <a:buFont typeface="Arial"/>
              <a:buNone/>
            </a:pPr>
            <a:r>
              <a:rPr lang="en" sz="1400"/>
              <a:t>Both hyper models took the longest to run as the hyperband tuner search on normal and augmented train data took over 40 trials</a:t>
            </a:r>
            <a:endParaRPr sz="1400"/>
          </a:p>
          <a:p>
            <a:pPr indent="0" lvl="0" marL="0" rtl="0" algn="ctr">
              <a:spcBef>
                <a:spcPts val="0"/>
              </a:spcBef>
              <a:spcAft>
                <a:spcPts val="0"/>
              </a:spcAft>
              <a:buNone/>
            </a:pPr>
            <a:r>
              <a:t/>
            </a:r>
            <a:endParaRPr/>
          </a:p>
        </p:txBody>
      </p:sp>
      <p:grpSp>
        <p:nvGrpSpPr>
          <p:cNvPr id="980" name="Google Shape;980;p73"/>
          <p:cNvGrpSpPr/>
          <p:nvPr/>
        </p:nvGrpSpPr>
        <p:grpSpPr>
          <a:xfrm rot="-5400000">
            <a:off x="6840193" y="448790"/>
            <a:ext cx="2159530" cy="548628"/>
            <a:chOff x="2641350" y="846250"/>
            <a:chExt cx="413600" cy="105075"/>
          </a:xfrm>
        </p:grpSpPr>
        <p:sp>
          <p:nvSpPr>
            <p:cNvPr id="981" name="Google Shape;981;p73"/>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73"/>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73"/>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73"/>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73"/>
          <p:cNvGrpSpPr/>
          <p:nvPr/>
        </p:nvGrpSpPr>
        <p:grpSpPr>
          <a:xfrm rot="5400000">
            <a:off x="93584" y="4162506"/>
            <a:ext cx="2159530" cy="548628"/>
            <a:chOff x="2641350" y="846250"/>
            <a:chExt cx="413600" cy="105075"/>
          </a:xfrm>
        </p:grpSpPr>
        <p:sp>
          <p:nvSpPr>
            <p:cNvPr id="986" name="Google Shape;986;p73"/>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73"/>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73"/>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73"/>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7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PREDICTED GROWTH</a:t>
            </a:r>
            <a:endParaRPr/>
          </a:p>
        </p:txBody>
      </p:sp>
      <p:sp>
        <p:nvSpPr>
          <p:cNvPr id="995" name="Google Shape;995;p74"/>
          <p:cNvSpPr txBox="1"/>
          <p:nvPr/>
        </p:nvSpPr>
        <p:spPr>
          <a:xfrm>
            <a:off x="991628" y="4100675"/>
            <a:ext cx="4415400" cy="42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595959"/>
                </a:solidFill>
                <a:latin typeface="Raleway Medium"/>
                <a:ea typeface="Raleway Medium"/>
                <a:cs typeface="Raleway Medium"/>
                <a:sym typeface="Raleway Medium"/>
              </a:rPr>
              <a:t>Follow the link in the graph to modify its data and then paste the new one here. </a:t>
            </a:r>
            <a:r>
              <a:rPr lang="en" sz="1100">
                <a:solidFill>
                  <a:srgbClr val="595959"/>
                </a:solidFill>
                <a:uFill>
                  <a:noFill/>
                </a:uFill>
                <a:latin typeface="Raleway Medium"/>
                <a:ea typeface="Raleway Medium"/>
                <a:cs typeface="Raleway Medium"/>
                <a:sym typeface="Raleway Medium"/>
                <a:hlinkClick r:id="rId3">
                  <a:extLst>
                    <a:ext uri="{A12FA001-AC4F-418D-AE19-62706E023703}">
                      <ahyp:hlinkClr val="tx"/>
                    </a:ext>
                  </a:extLst>
                </a:hlinkClick>
              </a:rPr>
              <a:t>For more info,</a:t>
            </a:r>
            <a:r>
              <a:rPr lang="en" sz="1100">
                <a:solidFill>
                  <a:srgbClr val="595959"/>
                </a:solidFill>
                <a:uFill>
                  <a:noFill/>
                </a:uFill>
                <a:latin typeface="Raleway"/>
                <a:ea typeface="Raleway"/>
                <a:cs typeface="Raleway"/>
                <a:sym typeface="Raleway"/>
                <a:hlinkClick r:id="rId4">
                  <a:extLst>
                    <a:ext uri="{A12FA001-AC4F-418D-AE19-62706E023703}">
                      <ahyp:hlinkClr val="tx"/>
                    </a:ext>
                  </a:extLst>
                </a:hlinkClick>
              </a:rPr>
              <a:t> </a:t>
            </a:r>
            <a:r>
              <a:rPr b="1" lang="en" sz="1100">
                <a:solidFill>
                  <a:srgbClr val="595959"/>
                </a:solidFill>
                <a:uFill>
                  <a:noFill/>
                </a:uFill>
                <a:latin typeface="Raleway"/>
                <a:ea typeface="Raleway"/>
                <a:cs typeface="Raleway"/>
                <a:sym typeface="Raleway"/>
                <a:hlinkClick r:id="rId5">
                  <a:extLst>
                    <a:ext uri="{A12FA001-AC4F-418D-AE19-62706E023703}">
                      <ahyp:hlinkClr val="tx"/>
                    </a:ext>
                  </a:extLst>
                </a:hlinkClick>
              </a:rPr>
              <a:t>click here</a:t>
            </a:r>
            <a:endParaRPr sz="1100">
              <a:solidFill>
                <a:schemeClr val="accent2"/>
              </a:solidFill>
              <a:latin typeface="Raleway"/>
              <a:ea typeface="Raleway"/>
              <a:cs typeface="Raleway"/>
              <a:sym typeface="Raleway"/>
            </a:endParaRPr>
          </a:p>
        </p:txBody>
      </p:sp>
      <p:grpSp>
        <p:nvGrpSpPr>
          <p:cNvPr id="996" name="Google Shape;996;p74"/>
          <p:cNvGrpSpPr/>
          <p:nvPr/>
        </p:nvGrpSpPr>
        <p:grpSpPr>
          <a:xfrm>
            <a:off x="-667358" y="637729"/>
            <a:ext cx="3397850" cy="187275"/>
            <a:chOff x="-3237675" y="-1132050"/>
            <a:chExt cx="3397850" cy="187275"/>
          </a:xfrm>
        </p:grpSpPr>
        <p:sp>
          <p:nvSpPr>
            <p:cNvPr id="997" name="Google Shape;997;p74"/>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4"/>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74"/>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74"/>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74"/>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74"/>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4"/>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4"/>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4"/>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74"/>
          <p:cNvGrpSpPr/>
          <p:nvPr/>
        </p:nvGrpSpPr>
        <p:grpSpPr>
          <a:xfrm>
            <a:off x="6419242" y="637729"/>
            <a:ext cx="3397850" cy="187275"/>
            <a:chOff x="-3237675" y="-1132050"/>
            <a:chExt cx="3397850" cy="187275"/>
          </a:xfrm>
        </p:grpSpPr>
        <p:sp>
          <p:nvSpPr>
            <p:cNvPr id="1007" name="Google Shape;1007;p74"/>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74"/>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74"/>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74"/>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74"/>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74"/>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74"/>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74"/>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74"/>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 name="Google Shape;1016;p74"/>
          <p:cNvSpPr txBox="1"/>
          <p:nvPr/>
        </p:nvSpPr>
        <p:spPr>
          <a:xfrm>
            <a:off x="6006894" y="1543830"/>
            <a:ext cx="20169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2"/>
                </a:solidFill>
                <a:latin typeface="Bebas Neue"/>
                <a:ea typeface="Bebas Neue"/>
                <a:cs typeface="Bebas Neue"/>
                <a:sym typeface="Bebas Neue"/>
              </a:rPr>
              <a:t>MERCURY</a:t>
            </a:r>
            <a:endParaRPr sz="2500">
              <a:solidFill>
                <a:schemeClr val="accent2"/>
              </a:solidFill>
              <a:latin typeface="Bebas Neue"/>
              <a:ea typeface="Bebas Neue"/>
              <a:cs typeface="Bebas Neue"/>
              <a:sym typeface="Bebas Neue"/>
            </a:endParaRPr>
          </a:p>
        </p:txBody>
      </p:sp>
      <p:sp>
        <p:nvSpPr>
          <p:cNvPr id="1017" name="Google Shape;1017;p74"/>
          <p:cNvSpPr txBox="1"/>
          <p:nvPr/>
        </p:nvSpPr>
        <p:spPr>
          <a:xfrm>
            <a:off x="6006900" y="1859204"/>
            <a:ext cx="2016900" cy="24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Raleway Medium"/>
                <a:ea typeface="Raleway Medium"/>
                <a:cs typeface="Raleway Medium"/>
                <a:sym typeface="Raleway Medium"/>
              </a:rPr>
              <a:t>It’s the closest planet to the Sun and the smallest one in the Solar System. This planet's name has nothing to do with the liquid metal, since Mercury was named after the Roman messenger god</a:t>
            </a:r>
            <a:endParaRPr>
              <a:solidFill>
                <a:schemeClr val="accent2"/>
              </a:solidFill>
              <a:latin typeface="Raleway Medium"/>
              <a:ea typeface="Raleway Medium"/>
              <a:cs typeface="Raleway Medium"/>
              <a:sym typeface="Raleway Medium"/>
            </a:endParaRPr>
          </a:p>
        </p:txBody>
      </p:sp>
      <p:pic>
        <p:nvPicPr>
          <p:cNvPr id="1018" name="Google Shape;1018;p74" title="Chart">
            <a:hlinkClick r:id="rId6"/>
          </p:cNvPr>
          <p:cNvPicPr preferRelativeResize="0"/>
          <p:nvPr/>
        </p:nvPicPr>
        <p:blipFill>
          <a:blip r:embed="rId7">
            <a:alphaModFix/>
          </a:blip>
          <a:stretch>
            <a:fillRect/>
          </a:stretch>
        </p:blipFill>
        <p:spPr>
          <a:xfrm>
            <a:off x="1073348" y="1351501"/>
            <a:ext cx="4251961" cy="263347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75"/>
          <p:cNvSpPr txBox="1"/>
          <p:nvPr>
            <p:ph type="title"/>
          </p:nvPr>
        </p:nvSpPr>
        <p:spPr>
          <a:xfrm>
            <a:off x="1205424" y="3396700"/>
            <a:ext cx="1813200" cy="65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3,5M</a:t>
            </a:r>
            <a:endParaRPr/>
          </a:p>
        </p:txBody>
      </p:sp>
      <p:sp>
        <p:nvSpPr>
          <p:cNvPr id="1024" name="Google Shape;1024;p75"/>
          <p:cNvSpPr txBox="1"/>
          <p:nvPr>
            <p:ph idx="2" type="title"/>
          </p:nvPr>
        </p:nvSpPr>
        <p:spPr>
          <a:xfrm>
            <a:off x="3658409" y="3396700"/>
            <a:ext cx="1815900" cy="65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1k</a:t>
            </a:r>
            <a:endParaRPr/>
          </a:p>
        </p:txBody>
      </p:sp>
      <p:sp>
        <p:nvSpPr>
          <p:cNvPr id="1025" name="Google Shape;1025;p75"/>
          <p:cNvSpPr txBox="1"/>
          <p:nvPr>
            <p:ph idx="3" type="title"/>
          </p:nvPr>
        </p:nvSpPr>
        <p:spPr>
          <a:xfrm>
            <a:off x="6120687" y="3396704"/>
            <a:ext cx="1828800" cy="65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7k</a:t>
            </a:r>
            <a:endParaRPr/>
          </a:p>
        </p:txBody>
      </p:sp>
      <p:sp>
        <p:nvSpPr>
          <p:cNvPr id="1026" name="Google Shape;1026;p75"/>
          <p:cNvSpPr txBox="1"/>
          <p:nvPr>
            <p:ph idx="4" type="title"/>
          </p:nvPr>
        </p:nvSpPr>
        <p:spPr>
          <a:xfrm>
            <a:off x="1204084" y="2368650"/>
            <a:ext cx="1815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assets</a:t>
            </a:r>
            <a:endParaRPr/>
          </a:p>
        </p:txBody>
      </p:sp>
      <p:sp>
        <p:nvSpPr>
          <p:cNvPr id="1027" name="Google Shape;1027;p75"/>
          <p:cNvSpPr txBox="1"/>
          <p:nvPr>
            <p:ph idx="1" type="subTitle"/>
          </p:nvPr>
        </p:nvSpPr>
        <p:spPr>
          <a:xfrm>
            <a:off x="1204084" y="2878975"/>
            <a:ext cx="18159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What the company owns by itself</a:t>
            </a:r>
            <a:endParaRPr/>
          </a:p>
        </p:txBody>
      </p:sp>
      <p:sp>
        <p:nvSpPr>
          <p:cNvPr id="1028" name="Google Shape;1028;p75"/>
          <p:cNvSpPr txBox="1"/>
          <p:nvPr>
            <p:ph idx="5" type="title"/>
          </p:nvPr>
        </p:nvSpPr>
        <p:spPr>
          <a:xfrm>
            <a:off x="3658409" y="2368650"/>
            <a:ext cx="1815900" cy="52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liabilities</a:t>
            </a:r>
            <a:endParaRPr/>
          </a:p>
        </p:txBody>
      </p:sp>
      <p:sp>
        <p:nvSpPr>
          <p:cNvPr id="1029" name="Google Shape;1029;p75"/>
          <p:cNvSpPr txBox="1"/>
          <p:nvPr>
            <p:ph idx="6" type="subTitle"/>
          </p:nvPr>
        </p:nvSpPr>
        <p:spPr>
          <a:xfrm>
            <a:off x="3658409" y="2875724"/>
            <a:ext cx="1815900" cy="48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What the company owes to others</a:t>
            </a:r>
            <a:endParaRPr/>
          </a:p>
        </p:txBody>
      </p:sp>
      <p:sp>
        <p:nvSpPr>
          <p:cNvPr id="1030" name="Google Shape;1030;p75"/>
          <p:cNvSpPr txBox="1"/>
          <p:nvPr>
            <p:ph idx="7" type="title"/>
          </p:nvPr>
        </p:nvSpPr>
        <p:spPr>
          <a:xfrm>
            <a:off x="6120687" y="2368650"/>
            <a:ext cx="1828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equity</a:t>
            </a:r>
            <a:endParaRPr/>
          </a:p>
        </p:txBody>
      </p:sp>
      <p:sp>
        <p:nvSpPr>
          <p:cNvPr id="1031" name="Google Shape;1031;p75"/>
          <p:cNvSpPr txBox="1"/>
          <p:nvPr>
            <p:ph idx="8" type="subTitle"/>
          </p:nvPr>
        </p:nvSpPr>
        <p:spPr>
          <a:xfrm>
            <a:off x="6120687" y="2878975"/>
            <a:ext cx="18288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he difference between both</a:t>
            </a:r>
            <a:endParaRPr/>
          </a:p>
        </p:txBody>
      </p:sp>
      <p:sp>
        <p:nvSpPr>
          <p:cNvPr id="1032" name="Google Shape;1032;p75"/>
          <p:cNvSpPr txBox="1"/>
          <p:nvPr>
            <p:ph idx="9"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BALANCE SHEET</a:t>
            </a:r>
            <a:endParaRPr/>
          </a:p>
        </p:txBody>
      </p:sp>
      <p:grpSp>
        <p:nvGrpSpPr>
          <p:cNvPr id="1033" name="Google Shape;1033;p75"/>
          <p:cNvGrpSpPr/>
          <p:nvPr/>
        </p:nvGrpSpPr>
        <p:grpSpPr>
          <a:xfrm>
            <a:off x="1819416" y="1797011"/>
            <a:ext cx="585216" cy="548654"/>
            <a:chOff x="-62518200" y="2692475"/>
            <a:chExt cx="318225" cy="289100"/>
          </a:xfrm>
        </p:grpSpPr>
        <p:sp>
          <p:nvSpPr>
            <p:cNvPr id="1034" name="Google Shape;1034;p75"/>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75"/>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75"/>
          <p:cNvGrpSpPr/>
          <p:nvPr/>
        </p:nvGrpSpPr>
        <p:grpSpPr>
          <a:xfrm>
            <a:off x="6760755" y="1797014"/>
            <a:ext cx="548648" cy="548647"/>
            <a:chOff x="-59889100" y="2671925"/>
            <a:chExt cx="319000" cy="315950"/>
          </a:xfrm>
        </p:grpSpPr>
        <p:sp>
          <p:nvSpPr>
            <p:cNvPr id="1037" name="Google Shape;1037;p75"/>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75"/>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5"/>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75"/>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 name="Google Shape;1041;p75"/>
          <p:cNvGrpSpPr/>
          <p:nvPr/>
        </p:nvGrpSpPr>
        <p:grpSpPr>
          <a:xfrm>
            <a:off x="4296001" y="1797015"/>
            <a:ext cx="548634" cy="548646"/>
            <a:chOff x="2508825" y="2318350"/>
            <a:chExt cx="297750" cy="295400"/>
          </a:xfrm>
        </p:grpSpPr>
        <p:sp>
          <p:nvSpPr>
            <p:cNvPr id="1042" name="Google Shape;1042;p75"/>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5"/>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75"/>
          <p:cNvSpPr/>
          <p:nvPr/>
        </p:nvSpPr>
        <p:spPr>
          <a:xfrm>
            <a:off x="2012201" y="1943972"/>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75"/>
          <p:cNvSpPr/>
          <p:nvPr/>
        </p:nvSpPr>
        <p:spPr>
          <a:xfrm>
            <a:off x="4363792" y="1766960"/>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75"/>
          <p:cNvSpPr/>
          <p:nvPr/>
        </p:nvSpPr>
        <p:spPr>
          <a:xfrm>
            <a:off x="6955776" y="1658997"/>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 name="Google Shape;1047;p75"/>
          <p:cNvGrpSpPr/>
          <p:nvPr/>
        </p:nvGrpSpPr>
        <p:grpSpPr>
          <a:xfrm>
            <a:off x="1865981" y="633232"/>
            <a:ext cx="772605" cy="196301"/>
            <a:chOff x="2641350" y="846250"/>
            <a:chExt cx="413600" cy="105075"/>
          </a:xfrm>
        </p:grpSpPr>
        <p:sp>
          <p:nvSpPr>
            <p:cNvPr id="1048" name="Google Shape;1048;p75"/>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75"/>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75"/>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75"/>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5" name="Shape 1055"/>
        <p:cNvGrpSpPr/>
        <p:nvPr/>
      </p:nvGrpSpPr>
      <p:grpSpPr>
        <a:xfrm>
          <a:off x="0" y="0"/>
          <a:ext cx="0" cy="0"/>
          <a:chOff x="0" y="0"/>
          <a:chExt cx="0" cy="0"/>
        </a:xfrm>
      </p:grpSpPr>
      <p:sp>
        <p:nvSpPr>
          <p:cNvPr id="1056" name="Google Shape;1056;p76"/>
          <p:cNvSpPr txBox="1"/>
          <p:nvPr>
            <p:ph type="ctrTitle"/>
          </p:nvPr>
        </p:nvSpPr>
        <p:spPr>
          <a:xfrm>
            <a:off x="2429950" y="723341"/>
            <a:ext cx="4284000" cy="99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057" name="Google Shape;1057;p76"/>
          <p:cNvSpPr txBox="1"/>
          <p:nvPr>
            <p:ph idx="1" type="subTitle"/>
          </p:nvPr>
        </p:nvSpPr>
        <p:spPr>
          <a:xfrm>
            <a:off x="2687700" y="2227616"/>
            <a:ext cx="3778800" cy="127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b="1" lang="en">
                <a:solidFill>
                  <a:schemeClr val="accent2"/>
                </a:solidFill>
              </a:rPr>
              <a:t>Do you have any questions?</a:t>
            </a:r>
            <a:endParaRPr b="1">
              <a:solidFill>
                <a:schemeClr val="accent2"/>
              </a:solidFill>
            </a:endParaRPr>
          </a:p>
          <a:p>
            <a:pPr indent="0" lvl="0" marL="0" rtl="0" algn="ctr">
              <a:spcBef>
                <a:spcPts val="0"/>
              </a:spcBef>
              <a:spcAft>
                <a:spcPts val="0"/>
              </a:spcAft>
              <a:buClr>
                <a:schemeClr val="hlink"/>
              </a:buClr>
              <a:buSzPts val="1100"/>
              <a:buFont typeface="Arial"/>
              <a:buNone/>
            </a:pPr>
            <a:r>
              <a:rPr lang="en">
                <a:solidFill>
                  <a:schemeClr val="accent2"/>
                </a:solidFill>
              </a:rPr>
              <a:t>youremail@freepik.com </a:t>
            </a:r>
            <a:endParaRPr>
              <a:solidFill>
                <a:schemeClr val="accent2"/>
              </a:solidFill>
            </a:endParaRPr>
          </a:p>
          <a:p>
            <a:pPr indent="0" lvl="0" marL="0" rtl="0" algn="ctr">
              <a:spcBef>
                <a:spcPts val="0"/>
              </a:spcBef>
              <a:spcAft>
                <a:spcPts val="0"/>
              </a:spcAft>
              <a:buClr>
                <a:schemeClr val="hlink"/>
              </a:buClr>
              <a:buSzPts val="1100"/>
              <a:buFont typeface="Arial"/>
              <a:buNone/>
            </a:pPr>
            <a:r>
              <a:rPr lang="en">
                <a:solidFill>
                  <a:schemeClr val="accent2"/>
                </a:solidFill>
              </a:rPr>
              <a:t>+91  620 421 838 </a:t>
            </a:r>
            <a:endParaRPr>
              <a:solidFill>
                <a:schemeClr val="accent2"/>
              </a:solidFill>
            </a:endParaRPr>
          </a:p>
          <a:p>
            <a:pPr indent="0" lvl="0" marL="0" rtl="0" algn="ctr">
              <a:spcBef>
                <a:spcPts val="0"/>
              </a:spcBef>
              <a:spcAft>
                <a:spcPts val="0"/>
              </a:spcAft>
              <a:buNone/>
            </a:pPr>
            <a:r>
              <a:rPr lang="en">
                <a:solidFill>
                  <a:schemeClr val="accent2"/>
                </a:solidFill>
              </a:rPr>
              <a:t>yourcompany.com</a:t>
            </a:r>
            <a:endParaRPr>
              <a:solidFill>
                <a:schemeClr val="accent2"/>
              </a:solidFill>
            </a:endParaRPr>
          </a:p>
        </p:txBody>
      </p:sp>
      <p:sp>
        <p:nvSpPr>
          <p:cNvPr id="1058" name="Google Shape;1058;p76"/>
          <p:cNvSpPr/>
          <p:nvPr/>
        </p:nvSpPr>
        <p:spPr>
          <a:xfrm>
            <a:off x="3875209" y="1812301"/>
            <a:ext cx="395494" cy="395494"/>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 name="Google Shape;1059;p76"/>
          <p:cNvGrpSpPr/>
          <p:nvPr/>
        </p:nvGrpSpPr>
        <p:grpSpPr>
          <a:xfrm>
            <a:off x="4380499" y="1812113"/>
            <a:ext cx="395504" cy="395464"/>
            <a:chOff x="812101" y="2571761"/>
            <a:chExt cx="417066" cy="417024"/>
          </a:xfrm>
        </p:grpSpPr>
        <p:sp>
          <p:nvSpPr>
            <p:cNvPr id="1060" name="Google Shape;1060;p7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7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7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7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 name="Google Shape;1064;p76"/>
          <p:cNvGrpSpPr/>
          <p:nvPr/>
        </p:nvGrpSpPr>
        <p:grpSpPr>
          <a:xfrm>
            <a:off x="4885853" y="1812113"/>
            <a:ext cx="395464" cy="395464"/>
            <a:chOff x="1323129" y="2571761"/>
            <a:chExt cx="417024" cy="417024"/>
          </a:xfrm>
        </p:grpSpPr>
        <p:sp>
          <p:nvSpPr>
            <p:cNvPr id="1065" name="Google Shape;1065;p7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7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 name="Google Shape;1069;p76"/>
          <p:cNvSpPr txBox="1"/>
          <p:nvPr/>
        </p:nvSpPr>
        <p:spPr>
          <a:xfrm>
            <a:off x="3296050" y="4147574"/>
            <a:ext cx="25518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sz="1100">
                <a:solidFill>
                  <a:schemeClr val="dk1"/>
                </a:solidFill>
                <a:latin typeface="Raleway"/>
                <a:ea typeface="Raleway"/>
                <a:cs typeface="Raleway"/>
                <a:sym typeface="Raleway"/>
              </a:rPr>
              <a:t>Please keep this slide for attribution</a:t>
            </a:r>
            <a:endParaRPr sz="1100">
              <a:solidFill>
                <a:schemeClr val="dk1"/>
              </a:solidFill>
              <a:latin typeface="Raleway"/>
              <a:ea typeface="Raleway"/>
              <a:cs typeface="Raleway"/>
              <a:sym typeface="Raleway"/>
            </a:endParaRPr>
          </a:p>
          <a:p>
            <a:pPr indent="0" lvl="0" marL="0" rtl="0" algn="l">
              <a:spcBef>
                <a:spcPts val="0"/>
              </a:spcBef>
              <a:spcAft>
                <a:spcPts val="0"/>
              </a:spcAft>
              <a:buClr>
                <a:schemeClr val="hlink"/>
              </a:buClr>
              <a:buSzPts val="1100"/>
              <a:buFont typeface="Arial"/>
              <a:buNone/>
            </a:pPr>
            <a:r>
              <a:t/>
            </a:r>
            <a:endParaRPr sz="1100">
              <a:solidFill>
                <a:schemeClr val="dk1"/>
              </a:solidFill>
              <a:latin typeface="Raleway"/>
              <a:ea typeface="Raleway"/>
              <a:cs typeface="Raleway"/>
              <a:sym typeface="Raleway"/>
            </a:endParaRPr>
          </a:p>
          <a:p>
            <a:pPr indent="0" lvl="0" marL="0" rtl="0" algn="l">
              <a:spcBef>
                <a:spcPts val="0"/>
              </a:spcBef>
              <a:spcAft>
                <a:spcPts val="0"/>
              </a:spcAft>
              <a:buNone/>
            </a:pPr>
            <a:r>
              <a:t/>
            </a:r>
            <a:endParaRPr sz="1100">
              <a:solidFill>
                <a:schemeClr val="dk1"/>
              </a:solidFill>
              <a:latin typeface="Raleway"/>
              <a:ea typeface="Raleway"/>
              <a:cs typeface="Raleway"/>
              <a:sym typeface="Raleway"/>
            </a:endParaRPr>
          </a:p>
        </p:txBody>
      </p:sp>
      <p:sp>
        <p:nvSpPr>
          <p:cNvPr id="1070" name="Google Shape;1070;p76"/>
          <p:cNvSpPr/>
          <p:nvPr/>
        </p:nvSpPr>
        <p:spPr>
          <a:xfrm>
            <a:off x="2728800" y="373100"/>
            <a:ext cx="998400" cy="9984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 name="Google Shape;1071;p76"/>
          <p:cNvGrpSpPr/>
          <p:nvPr/>
        </p:nvGrpSpPr>
        <p:grpSpPr>
          <a:xfrm>
            <a:off x="-267175" y="1108580"/>
            <a:ext cx="3397850" cy="187275"/>
            <a:chOff x="-3237675" y="-1132050"/>
            <a:chExt cx="3397850" cy="187275"/>
          </a:xfrm>
        </p:grpSpPr>
        <p:sp>
          <p:nvSpPr>
            <p:cNvPr id="1072" name="Google Shape;1072;p76"/>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76"/>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76"/>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76"/>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76"/>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76"/>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76"/>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76"/>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76"/>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41"/>
          <p:cNvSpPr/>
          <p:nvPr/>
        </p:nvSpPr>
        <p:spPr>
          <a:xfrm>
            <a:off x="2696300" y="77800"/>
            <a:ext cx="4107600" cy="40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1"/>
          <p:cNvSpPr txBox="1"/>
          <p:nvPr>
            <p:ph type="title"/>
          </p:nvPr>
        </p:nvSpPr>
        <p:spPr>
          <a:xfrm>
            <a:off x="2877200" y="967083"/>
            <a:ext cx="3675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Used GPU to run deep learning models</a:t>
            </a:r>
            <a:endParaRPr/>
          </a:p>
        </p:txBody>
      </p:sp>
      <p:grpSp>
        <p:nvGrpSpPr>
          <p:cNvPr id="452" name="Google Shape;452;p41"/>
          <p:cNvGrpSpPr/>
          <p:nvPr/>
        </p:nvGrpSpPr>
        <p:grpSpPr>
          <a:xfrm rot="10800000">
            <a:off x="-369277" y="3791021"/>
            <a:ext cx="2159530" cy="548628"/>
            <a:chOff x="2641350" y="846250"/>
            <a:chExt cx="413600" cy="105075"/>
          </a:xfrm>
        </p:grpSpPr>
        <p:sp>
          <p:nvSpPr>
            <p:cNvPr id="453" name="Google Shape;453;p41"/>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1"/>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1"/>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1"/>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 name="Google Shape;457;p41"/>
          <p:cNvSpPr txBox="1"/>
          <p:nvPr>
            <p:ph idx="1" type="body"/>
          </p:nvPr>
        </p:nvSpPr>
        <p:spPr>
          <a:xfrm>
            <a:off x="2877200" y="1798724"/>
            <a:ext cx="3675900" cy="216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used a specific GPU environment in which the following crucial libraries were installed:</a:t>
            </a:r>
            <a:endParaRPr/>
          </a:p>
          <a:p>
            <a:pPr indent="-317500" lvl="0" marL="457200" rtl="0" algn="l">
              <a:spcBef>
                <a:spcPts val="0"/>
              </a:spcBef>
              <a:spcAft>
                <a:spcPts val="0"/>
              </a:spcAft>
              <a:buSzPts val="1400"/>
              <a:buChar char="●"/>
            </a:pPr>
            <a:r>
              <a:rPr lang="en"/>
              <a:t>CUDA TOOLKIT</a:t>
            </a:r>
            <a:endParaRPr/>
          </a:p>
          <a:p>
            <a:pPr indent="-317500" lvl="0" marL="457200" rtl="0" algn="l">
              <a:spcBef>
                <a:spcPts val="0"/>
              </a:spcBef>
              <a:spcAft>
                <a:spcPts val="0"/>
              </a:spcAft>
              <a:buSzPts val="1400"/>
              <a:buChar char="●"/>
            </a:pPr>
            <a:r>
              <a:rPr lang="en"/>
              <a:t>CUDNN</a:t>
            </a:r>
            <a:endParaRPr/>
          </a:p>
          <a:p>
            <a:pPr indent="-317500" lvl="0" marL="457200" rtl="0" algn="l">
              <a:spcBef>
                <a:spcPts val="0"/>
              </a:spcBef>
              <a:spcAft>
                <a:spcPts val="0"/>
              </a:spcAft>
              <a:buSzPts val="1400"/>
              <a:buChar char="●"/>
            </a:pPr>
            <a:r>
              <a:rPr lang="en"/>
              <a:t>Tensorflow </a:t>
            </a:r>
            <a:endParaRPr/>
          </a:p>
          <a:p>
            <a:pPr indent="-317500" lvl="0" marL="457200" rtl="0" algn="l">
              <a:spcBef>
                <a:spcPts val="0"/>
              </a:spcBef>
              <a:spcAft>
                <a:spcPts val="0"/>
              </a:spcAft>
              <a:buSzPts val="1400"/>
              <a:buChar char="●"/>
            </a:pPr>
            <a:r>
              <a:rPr lang="en"/>
              <a:t>ipykernel</a:t>
            </a:r>
            <a:endParaRPr/>
          </a:p>
        </p:txBody>
      </p:sp>
      <p:pic>
        <p:nvPicPr>
          <p:cNvPr id="458" name="Google Shape;458;p41"/>
          <p:cNvPicPr preferRelativeResize="0"/>
          <p:nvPr/>
        </p:nvPicPr>
        <p:blipFill>
          <a:blip r:embed="rId3">
            <a:alphaModFix/>
          </a:blip>
          <a:stretch>
            <a:fillRect/>
          </a:stretch>
        </p:blipFill>
        <p:spPr>
          <a:xfrm>
            <a:off x="1965200" y="3413425"/>
            <a:ext cx="5391150" cy="14097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4" name="Shape 1084"/>
        <p:cNvGrpSpPr/>
        <p:nvPr/>
      </p:nvGrpSpPr>
      <p:grpSpPr>
        <a:xfrm>
          <a:off x="0" y="0"/>
          <a:ext cx="0" cy="0"/>
          <a:chOff x="0" y="0"/>
          <a:chExt cx="0" cy="0"/>
        </a:xfrm>
      </p:grpSpPr>
      <p:sp>
        <p:nvSpPr>
          <p:cNvPr id="1085" name="Google Shape;1085;p77"/>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Here’s an assortment of alternative resources whose style fits the one of this template:</a:t>
            </a:r>
            <a:endParaRPr/>
          </a:p>
          <a:p>
            <a:pPr indent="-317500" lvl="0" marL="457200" rtl="0" algn="l">
              <a:spcBef>
                <a:spcPts val="1000"/>
              </a:spcBef>
              <a:spcAft>
                <a:spcPts val="0"/>
              </a:spcAft>
              <a:buClr>
                <a:schemeClr val="accent2"/>
              </a:buClr>
              <a:buSzPts val="1400"/>
              <a:buChar char="●"/>
            </a:pPr>
            <a:r>
              <a:rPr lang="en">
                <a:uFill>
                  <a:noFill/>
                </a:uFill>
                <a:hlinkClick r:id="rId3"/>
              </a:rPr>
              <a:t>Geometric shapes background design</a:t>
            </a:r>
            <a:endParaRPr/>
          </a:p>
          <a:p>
            <a:pPr indent="-317500" lvl="0" marL="457200" rtl="0" algn="l">
              <a:spcBef>
                <a:spcPts val="0"/>
              </a:spcBef>
              <a:spcAft>
                <a:spcPts val="0"/>
              </a:spcAft>
              <a:buClr>
                <a:schemeClr val="accent2"/>
              </a:buClr>
              <a:buSzPts val="1400"/>
              <a:buChar char="●"/>
            </a:pPr>
            <a:r>
              <a:rPr lang="en">
                <a:uFill>
                  <a:noFill/>
                </a:uFill>
                <a:hlinkClick r:id="rId4"/>
              </a:rPr>
              <a:t>Drone delivery illustration concept</a:t>
            </a:r>
            <a:endParaRPr/>
          </a:p>
        </p:txBody>
      </p:sp>
      <p:sp>
        <p:nvSpPr>
          <p:cNvPr id="1086" name="Google Shape;1086;p7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087" name="Google Shape;1087;p77"/>
          <p:cNvSpPr/>
          <p:nvPr/>
        </p:nvSpPr>
        <p:spPr>
          <a:xfrm rot="-5400000">
            <a:off x="3154523" y="2451377"/>
            <a:ext cx="506075" cy="1012076"/>
          </a:xfrm>
          <a:custGeom>
            <a:rect b="b" l="l" r="r" t="t"/>
            <a:pathLst>
              <a:path extrusionOk="0" h="27276" w="13639">
                <a:moveTo>
                  <a:pt x="1" y="0"/>
                </a:moveTo>
                <a:lnTo>
                  <a:pt x="1" y="5992"/>
                </a:lnTo>
                <a:cubicBezTo>
                  <a:pt x="4693" y="5992"/>
                  <a:pt x="7802" y="9370"/>
                  <a:pt x="7802" y="13638"/>
                </a:cubicBezTo>
                <a:cubicBezTo>
                  <a:pt x="7802" y="17906"/>
                  <a:pt x="4693" y="21283"/>
                  <a:pt x="1" y="21283"/>
                </a:cubicBezTo>
                <a:lnTo>
                  <a:pt x="1" y="27275"/>
                </a:lnTo>
                <a:cubicBezTo>
                  <a:pt x="7717" y="27275"/>
                  <a:pt x="13638" y="21170"/>
                  <a:pt x="13638" y="13638"/>
                </a:cubicBezTo>
                <a:cubicBezTo>
                  <a:pt x="13638" y="6105"/>
                  <a:pt x="7717" y="0"/>
                  <a:pt x="1"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 name="Google Shape;1088;p77"/>
          <p:cNvGrpSpPr/>
          <p:nvPr/>
        </p:nvGrpSpPr>
        <p:grpSpPr>
          <a:xfrm>
            <a:off x="979008" y="3488142"/>
            <a:ext cx="397504" cy="82373"/>
            <a:chOff x="1220420" y="3741192"/>
            <a:chExt cx="397504" cy="82373"/>
          </a:xfrm>
        </p:grpSpPr>
        <p:sp>
          <p:nvSpPr>
            <p:cNvPr id="1089" name="Google Shape;1089;p77"/>
            <p:cNvSpPr/>
            <p:nvPr/>
          </p:nvSpPr>
          <p:spPr>
            <a:xfrm>
              <a:off x="1220420" y="3741192"/>
              <a:ext cx="82373" cy="82373"/>
            </a:xfrm>
            <a:custGeom>
              <a:rect b="b" l="l" r="r" t="t"/>
              <a:pathLst>
                <a:path extrusionOk="0" h="2220" w="2220">
                  <a:moveTo>
                    <a:pt x="1103" y="1"/>
                  </a:moveTo>
                  <a:cubicBezTo>
                    <a:pt x="495" y="1"/>
                    <a:pt x="0" y="495"/>
                    <a:pt x="0" y="1117"/>
                  </a:cubicBezTo>
                  <a:cubicBezTo>
                    <a:pt x="0" y="1725"/>
                    <a:pt x="495" y="2219"/>
                    <a:pt x="1103" y="2219"/>
                  </a:cubicBezTo>
                  <a:cubicBezTo>
                    <a:pt x="1724" y="2219"/>
                    <a:pt x="2219" y="1725"/>
                    <a:pt x="2219" y="1117"/>
                  </a:cubicBezTo>
                  <a:cubicBezTo>
                    <a:pt x="2219" y="495"/>
                    <a:pt x="1724" y="1"/>
                    <a:pt x="1103"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77"/>
            <p:cNvSpPr/>
            <p:nvPr/>
          </p:nvSpPr>
          <p:spPr>
            <a:xfrm>
              <a:off x="1220420" y="3741192"/>
              <a:ext cx="82373" cy="82373"/>
            </a:xfrm>
            <a:custGeom>
              <a:rect b="b" l="l" r="r" t="t"/>
              <a:pathLst>
                <a:path extrusionOk="0" fill="none" h="2220" w="2220">
                  <a:moveTo>
                    <a:pt x="1103" y="1"/>
                  </a:moveTo>
                  <a:cubicBezTo>
                    <a:pt x="495" y="1"/>
                    <a:pt x="0" y="495"/>
                    <a:pt x="0" y="1117"/>
                  </a:cubicBezTo>
                  <a:cubicBezTo>
                    <a:pt x="0" y="1725"/>
                    <a:pt x="495" y="2219"/>
                    <a:pt x="1103" y="2219"/>
                  </a:cubicBezTo>
                  <a:cubicBezTo>
                    <a:pt x="1724" y="2219"/>
                    <a:pt x="2219" y="1725"/>
                    <a:pt x="2219" y="1117"/>
                  </a:cubicBezTo>
                  <a:cubicBezTo>
                    <a:pt x="2219" y="495"/>
                    <a:pt x="1724" y="1"/>
                    <a:pt x="1103" y="1"/>
                  </a:cubicBezTo>
                  <a:close/>
                </a:path>
              </a:pathLst>
            </a:custGeom>
            <a:noFill/>
            <a:ln cap="flat" cmpd="sng" w="6000">
              <a:solidFill>
                <a:srgbClr val="383738"/>
              </a:solidFill>
              <a:prstDash val="solid"/>
              <a:miter lim="1413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77"/>
            <p:cNvSpPr/>
            <p:nvPr/>
          </p:nvSpPr>
          <p:spPr>
            <a:xfrm>
              <a:off x="1378264" y="3741192"/>
              <a:ext cx="82336" cy="82373"/>
            </a:xfrm>
            <a:custGeom>
              <a:rect b="b" l="l" r="r" t="t"/>
              <a:pathLst>
                <a:path extrusionOk="0" h="2220" w="2219">
                  <a:moveTo>
                    <a:pt x="1102" y="1"/>
                  </a:moveTo>
                  <a:cubicBezTo>
                    <a:pt x="495" y="1"/>
                    <a:pt x="0" y="495"/>
                    <a:pt x="0" y="1117"/>
                  </a:cubicBezTo>
                  <a:cubicBezTo>
                    <a:pt x="0" y="1725"/>
                    <a:pt x="495" y="2219"/>
                    <a:pt x="1102" y="2219"/>
                  </a:cubicBezTo>
                  <a:cubicBezTo>
                    <a:pt x="1724" y="2219"/>
                    <a:pt x="2219" y="1725"/>
                    <a:pt x="2219" y="1117"/>
                  </a:cubicBezTo>
                  <a:cubicBezTo>
                    <a:pt x="2219" y="495"/>
                    <a:pt x="1724" y="1"/>
                    <a:pt x="1102"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77"/>
            <p:cNvSpPr/>
            <p:nvPr/>
          </p:nvSpPr>
          <p:spPr>
            <a:xfrm>
              <a:off x="1378264" y="3741192"/>
              <a:ext cx="82336" cy="82373"/>
            </a:xfrm>
            <a:custGeom>
              <a:rect b="b" l="l" r="r" t="t"/>
              <a:pathLst>
                <a:path extrusionOk="0" fill="none" h="2220" w="2219">
                  <a:moveTo>
                    <a:pt x="1102" y="1"/>
                  </a:moveTo>
                  <a:cubicBezTo>
                    <a:pt x="495" y="1"/>
                    <a:pt x="0" y="495"/>
                    <a:pt x="0" y="1117"/>
                  </a:cubicBezTo>
                  <a:cubicBezTo>
                    <a:pt x="0" y="1725"/>
                    <a:pt x="495" y="2219"/>
                    <a:pt x="1102" y="2219"/>
                  </a:cubicBezTo>
                  <a:cubicBezTo>
                    <a:pt x="1724" y="2219"/>
                    <a:pt x="2219" y="1725"/>
                    <a:pt x="2219" y="1117"/>
                  </a:cubicBezTo>
                  <a:cubicBezTo>
                    <a:pt x="2219" y="495"/>
                    <a:pt x="1724" y="1"/>
                    <a:pt x="1102" y="1"/>
                  </a:cubicBezTo>
                  <a:close/>
                </a:path>
              </a:pathLst>
            </a:custGeom>
            <a:noFill/>
            <a:ln cap="flat" cmpd="sng" w="6000">
              <a:solidFill>
                <a:srgbClr val="383738"/>
              </a:solidFill>
              <a:prstDash val="solid"/>
              <a:miter lim="1413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77"/>
            <p:cNvSpPr/>
            <p:nvPr/>
          </p:nvSpPr>
          <p:spPr>
            <a:xfrm>
              <a:off x="1536071" y="3741192"/>
              <a:ext cx="81854" cy="82373"/>
            </a:xfrm>
            <a:custGeom>
              <a:rect b="b" l="l" r="r" t="t"/>
              <a:pathLst>
                <a:path extrusionOk="0" h="2220" w="2206">
                  <a:moveTo>
                    <a:pt x="1103" y="1"/>
                  </a:moveTo>
                  <a:cubicBezTo>
                    <a:pt x="495" y="1"/>
                    <a:pt x="1" y="495"/>
                    <a:pt x="1" y="1117"/>
                  </a:cubicBezTo>
                  <a:cubicBezTo>
                    <a:pt x="1" y="1725"/>
                    <a:pt x="495" y="2219"/>
                    <a:pt x="1103" y="2219"/>
                  </a:cubicBezTo>
                  <a:cubicBezTo>
                    <a:pt x="1711" y="2219"/>
                    <a:pt x="2205" y="1725"/>
                    <a:pt x="2205" y="1117"/>
                  </a:cubicBezTo>
                  <a:cubicBezTo>
                    <a:pt x="2205" y="495"/>
                    <a:pt x="1711" y="1"/>
                    <a:pt x="1103"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7"/>
            <p:cNvSpPr/>
            <p:nvPr/>
          </p:nvSpPr>
          <p:spPr>
            <a:xfrm>
              <a:off x="1536071" y="3741192"/>
              <a:ext cx="81854" cy="82373"/>
            </a:xfrm>
            <a:custGeom>
              <a:rect b="b" l="l" r="r" t="t"/>
              <a:pathLst>
                <a:path extrusionOk="0" fill="none" h="2220" w="2206">
                  <a:moveTo>
                    <a:pt x="1103" y="1"/>
                  </a:moveTo>
                  <a:cubicBezTo>
                    <a:pt x="495" y="1"/>
                    <a:pt x="1" y="495"/>
                    <a:pt x="1" y="1117"/>
                  </a:cubicBezTo>
                  <a:cubicBezTo>
                    <a:pt x="1" y="1725"/>
                    <a:pt x="495" y="2219"/>
                    <a:pt x="1103" y="2219"/>
                  </a:cubicBezTo>
                  <a:cubicBezTo>
                    <a:pt x="1711" y="2219"/>
                    <a:pt x="2205" y="1725"/>
                    <a:pt x="2205" y="1117"/>
                  </a:cubicBezTo>
                  <a:cubicBezTo>
                    <a:pt x="2205" y="495"/>
                    <a:pt x="1711" y="1"/>
                    <a:pt x="1103" y="1"/>
                  </a:cubicBezTo>
                  <a:close/>
                </a:path>
              </a:pathLst>
            </a:custGeom>
            <a:noFill/>
            <a:ln cap="flat" cmpd="sng" w="6000">
              <a:solidFill>
                <a:srgbClr val="383738"/>
              </a:solidFill>
              <a:prstDash val="solid"/>
              <a:miter lim="1413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 name="Google Shape;1095;p77"/>
          <p:cNvSpPr/>
          <p:nvPr/>
        </p:nvSpPr>
        <p:spPr>
          <a:xfrm>
            <a:off x="986874" y="2711246"/>
            <a:ext cx="381773" cy="381810"/>
          </a:xfrm>
          <a:custGeom>
            <a:rect b="b" l="l" r="r" t="t"/>
            <a:pathLst>
              <a:path extrusionOk="0" h="10290" w="10289">
                <a:moveTo>
                  <a:pt x="5144" y="1895"/>
                </a:moveTo>
                <a:cubicBezTo>
                  <a:pt x="6939" y="1895"/>
                  <a:pt x="8409" y="3350"/>
                  <a:pt x="8409" y="5145"/>
                </a:cubicBezTo>
                <a:cubicBezTo>
                  <a:pt x="8409" y="6940"/>
                  <a:pt x="6939" y="8410"/>
                  <a:pt x="5144" y="8410"/>
                </a:cubicBezTo>
                <a:cubicBezTo>
                  <a:pt x="3350" y="8410"/>
                  <a:pt x="1894" y="6940"/>
                  <a:pt x="1894" y="5145"/>
                </a:cubicBezTo>
                <a:cubicBezTo>
                  <a:pt x="1894" y="3350"/>
                  <a:pt x="3350" y="1895"/>
                  <a:pt x="5144" y="1895"/>
                </a:cubicBezTo>
                <a:close/>
                <a:moveTo>
                  <a:pt x="5144" y="1"/>
                </a:moveTo>
                <a:cubicBezTo>
                  <a:pt x="2318" y="1"/>
                  <a:pt x="0" y="2319"/>
                  <a:pt x="0" y="5145"/>
                </a:cubicBezTo>
                <a:cubicBezTo>
                  <a:pt x="0" y="7986"/>
                  <a:pt x="2318" y="10289"/>
                  <a:pt x="5144" y="10289"/>
                </a:cubicBezTo>
                <a:cubicBezTo>
                  <a:pt x="7985" y="10289"/>
                  <a:pt x="10288" y="7986"/>
                  <a:pt x="10288" y="5145"/>
                </a:cubicBezTo>
                <a:cubicBezTo>
                  <a:pt x="10288" y="2319"/>
                  <a:pt x="7985" y="1"/>
                  <a:pt x="5144"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 name="Google Shape;1096;p77"/>
          <p:cNvGrpSpPr/>
          <p:nvPr/>
        </p:nvGrpSpPr>
        <p:grpSpPr>
          <a:xfrm>
            <a:off x="2887821" y="3556370"/>
            <a:ext cx="162075" cy="874671"/>
            <a:chOff x="1967117" y="2608570"/>
            <a:chExt cx="162075" cy="874671"/>
          </a:xfrm>
        </p:grpSpPr>
        <p:sp>
          <p:nvSpPr>
            <p:cNvPr id="1097" name="Google Shape;1097;p77"/>
            <p:cNvSpPr/>
            <p:nvPr/>
          </p:nvSpPr>
          <p:spPr>
            <a:xfrm>
              <a:off x="1967117" y="3353151"/>
              <a:ext cx="148420" cy="130090"/>
            </a:xfrm>
            <a:custGeom>
              <a:rect b="b" l="l" r="r" t="t"/>
              <a:pathLst>
                <a:path extrusionOk="0" h="3506" w="4000">
                  <a:moveTo>
                    <a:pt x="2064" y="1"/>
                  </a:moveTo>
                  <a:lnTo>
                    <a:pt x="0" y="3435"/>
                  </a:lnTo>
                  <a:lnTo>
                    <a:pt x="4000" y="3506"/>
                  </a:lnTo>
                  <a:lnTo>
                    <a:pt x="2064" y="1"/>
                  </a:ln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77"/>
            <p:cNvSpPr/>
            <p:nvPr/>
          </p:nvSpPr>
          <p:spPr>
            <a:xfrm>
              <a:off x="1970271" y="3166996"/>
              <a:ext cx="148939" cy="130090"/>
            </a:xfrm>
            <a:custGeom>
              <a:rect b="b" l="l" r="r" t="t"/>
              <a:pathLst>
                <a:path extrusionOk="0" h="3506" w="4014">
                  <a:moveTo>
                    <a:pt x="2063" y="1"/>
                  </a:moveTo>
                  <a:lnTo>
                    <a:pt x="0" y="3435"/>
                  </a:lnTo>
                  <a:lnTo>
                    <a:pt x="4014" y="3506"/>
                  </a:lnTo>
                  <a:lnTo>
                    <a:pt x="2063" y="1"/>
                  </a:ln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77"/>
            <p:cNvSpPr/>
            <p:nvPr/>
          </p:nvSpPr>
          <p:spPr>
            <a:xfrm>
              <a:off x="1973945" y="2980879"/>
              <a:ext cx="148420" cy="130053"/>
            </a:xfrm>
            <a:custGeom>
              <a:rect b="b" l="l" r="r" t="t"/>
              <a:pathLst>
                <a:path extrusionOk="0" h="3505" w="4000">
                  <a:moveTo>
                    <a:pt x="2063" y="0"/>
                  </a:moveTo>
                  <a:lnTo>
                    <a:pt x="0" y="3434"/>
                  </a:lnTo>
                  <a:lnTo>
                    <a:pt x="3999" y="3505"/>
                  </a:lnTo>
                  <a:lnTo>
                    <a:pt x="2063" y="0"/>
                  </a:ln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77"/>
            <p:cNvSpPr/>
            <p:nvPr/>
          </p:nvSpPr>
          <p:spPr>
            <a:xfrm>
              <a:off x="1977061" y="2794724"/>
              <a:ext cx="148977" cy="130053"/>
            </a:xfrm>
            <a:custGeom>
              <a:rect b="b" l="l" r="r" t="t"/>
              <a:pathLst>
                <a:path extrusionOk="0" h="3505" w="4015">
                  <a:moveTo>
                    <a:pt x="2064" y="0"/>
                  </a:moveTo>
                  <a:lnTo>
                    <a:pt x="1" y="3434"/>
                  </a:lnTo>
                  <a:lnTo>
                    <a:pt x="4014" y="3505"/>
                  </a:lnTo>
                  <a:lnTo>
                    <a:pt x="4014" y="3505"/>
                  </a:lnTo>
                  <a:lnTo>
                    <a:pt x="2064" y="0"/>
                  </a:ln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77"/>
            <p:cNvSpPr/>
            <p:nvPr/>
          </p:nvSpPr>
          <p:spPr>
            <a:xfrm>
              <a:off x="1980735" y="2608570"/>
              <a:ext cx="148457" cy="130610"/>
            </a:xfrm>
            <a:custGeom>
              <a:rect b="b" l="l" r="r" t="t"/>
              <a:pathLst>
                <a:path extrusionOk="0" h="3520" w="4001">
                  <a:moveTo>
                    <a:pt x="2064" y="0"/>
                  </a:moveTo>
                  <a:lnTo>
                    <a:pt x="1" y="3434"/>
                  </a:lnTo>
                  <a:lnTo>
                    <a:pt x="4000" y="3519"/>
                  </a:lnTo>
                  <a:lnTo>
                    <a:pt x="2064" y="0"/>
                  </a:ln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 name="Google Shape;1102;p77"/>
          <p:cNvGrpSpPr/>
          <p:nvPr/>
        </p:nvGrpSpPr>
        <p:grpSpPr>
          <a:xfrm>
            <a:off x="1552166" y="2710723"/>
            <a:ext cx="966432" cy="914001"/>
            <a:chOff x="2411262" y="2084206"/>
            <a:chExt cx="966432" cy="914001"/>
          </a:xfrm>
        </p:grpSpPr>
        <p:sp>
          <p:nvSpPr>
            <p:cNvPr id="1103" name="Google Shape;1103;p77"/>
            <p:cNvSpPr/>
            <p:nvPr/>
          </p:nvSpPr>
          <p:spPr>
            <a:xfrm>
              <a:off x="2675522" y="2957280"/>
              <a:ext cx="41483" cy="40927"/>
            </a:xfrm>
            <a:custGeom>
              <a:rect b="b" l="l" r="r" t="t"/>
              <a:pathLst>
                <a:path extrusionOk="0" h="1103" w="1118">
                  <a:moveTo>
                    <a:pt x="566" y="0"/>
                  </a:moveTo>
                  <a:cubicBezTo>
                    <a:pt x="255" y="0"/>
                    <a:pt x="1" y="240"/>
                    <a:pt x="1" y="551"/>
                  </a:cubicBezTo>
                  <a:cubicBezTo>
                    <a:pt x="1" y="862"/>
                    <a:pt x="255" y="1102"/>
                    <a:pt x="566" y="1102"/>
                  </a:cubicBezTo>
                  <a:cubicBezTo>
                    <a:pt x="863" y="1102"/>
                    <a:pt x="1117" y="862"/>
                    <a:pt x="1117" y="551"/>
                  </a:cubicBezTo>
                  <a:cubicBezTo>
                    <a:pt x="1117" y="240"/>
                    <a:pt x="863" y="0"/>
                    <a:pt x="566"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77"/>
            <p:cNvSpPr/>
            <p:nvPr/>
          </p:nvSpPr>
          <p:spPr>
            <a:xfrm>
              <a:off x="2807689" y="2957280"/>
              <a:ext cx="41446" cy="40927"/>
            </a:xfrm>
            <a:custGeom>
              <a:rect b="b" l="l" r="r" t="t"/>
              <a:pathLst>
                <a:path extrusionOk="0" h="1103" w="1117">
                  <a:moveTo>
                    <a:pt x="551" y="0"/>
                  </a:moveTo>
                  <a:cubicBezTo>
                    <a:pt x="254" y="0"/>
                    <a:pt x="0" y="240"/>
                    <a:pt x="0" y="551"/>
                  </a:cubicBezTo>
                  <a:cubicBezTo>
                    <a:pt x="0" y="862"/>
                    <a:pt x="254" y="1102"/>
                    <a:pt x="551" y="1102"/>
                  </a:cubicBezTo>
                  <a:cubicBezTo>
                    <a:pt x="862" y="1102"/>
                    <a:pt x="1116" y="862"/>
                    <a:pt x="1116" y="551"/>
                  </a:cubicBezTo>
                  <a:cubicBezTo>
                    <a:pt x="1116" y="240"/>
                    <a:pt x="862" y="0"/>
                    <a:pt x="551"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77"/>
            <p:cNvSpPr/>
            <p:nvPr/>
          </p:nvSpPr>
          <p:spPr>
            <a:xfrm>
              <a:off x="2939819" y="2957280"/>
              <a:ext cx="41446" cy="40927"/>
            </a:xfrm>
            <a:custGeom>
              <a:rect b="b" l="l" r="r" t="t"/>
              <a:pathLst>
                <a:path extrusionOk="0" h="1103" w="1117">
                  <a:moveTo>
                    <a:pt x="551" y="0"/>
                  </a:moveTo>
                  <a:cubicBezTo>
                    <a:pt x="255" y="0"/>
                    <a:pt x="0" y="240"/>
                    <a:pt x="0" y="551"/>
                  </a:cubicBezTo>
                  <a:cubicBezTo>
                    <a:pt x="0" y="862"/>
                    <a:pt x="255" y="1102"/>
                    <a:pt x="551" y="1102"/>
                  </a:cubicBezTo>
                  <a:cubicBezTo>
                    <a:pt x="862" y="1102"/>
                    <a:pt x="1117" y="862"/>
                    <a:pt x="1117" y="551"/>
                  </a:cubicBezTo>
                  <a:cubicBezTo>
                    <a:pt x="1117" y="240"/>
                    <a:pt x="862" y="0"/>
                    <a:pt x="551"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77"/>
            <p:cNvSpPr/>
            <p:nvPr/>
          </p:nvSpPr>
          <p:spPr>
            <a:xfrm>
              <a:off x="3071950" y="2957280"/>
              <a:ext cx="41446" cy="40927"/>
            </a:xfrm>
            <a:custGeom>
              <a:rect b="b" l="l" r="r" t="t"/>
              <a:pathLst>
                <a:path extrusionOk="0" h="1103" w="1117">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77"/>
            <p:cNvSpPr/>
            <p:nvPr/>
          </p:nvSpPr>
          <p:spPr>
            <a:xfrm>
              <a:off x="2543392" y="2832460"/>
              <a:ext cx="41446" cy="41483"/>
            </a:xfrm>
            <a:custGeom>
              <a:rect b="b" l="l" r="r" t="t"/>
              <a:pathLst>
                <a:path extrusionOk="0" h="1118" w="1117">
                  <a:moveTo>
                    <a:pt x="566" y="1"/>
                  </a:moveTo>
                  <a:cubicBezTo>
                    <a:pt x="255" y="1"/>
                    <a:pt x="0" y="241"/>
                    <a:pt x="0" y="552"/>
                  </a:cubicBezTo>
                  <a:cubicBezTo>
                    <a:pt x="0" y="863"/>
                    <a:pt x="255" y="1117"/>
                    <a:pt x="566" y="1117"/>
                  </a:cubicBezTo>
                  <a:cubicBezTo>
                    <a:pt x="863" y="1117"/>
                    <a:pt x="1117" y="863"/>
                    <a:pt x="1117" y="552"/>
                  </a:cubicBezTo>
                  <a:cubicBezTo>
                    <a:pt x="1117" y="241"/>
                    <a:pt x="863" y="1"/>
                    <a:pt x="566"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77"/>
            <p:cNvSpPr/>
            <p:nvPr/>
          </p:nvSpPr>
          <p:spPr>
            <a:xfrm>
              <a:off x="2675522" y="2832460"/>
              <a:ext cx="41483" cy="41483"/>
            </a:xfrm>
            <a:custGeom>
              <a:rect b="b" l="l" r="r" t="t"/>
              <a:pathLst>
                <a:path extrusionOk="0" h="1118" w="1118">
                  <a:moveTo>
                    <a:pt x="566" y="1"/>
                  </a:moveTo>
                  <a:cubicBezTo>
                    <a:pt x="255" y="1"/>
                    <a:pt x="1" y="241"/>
                    <a:pt x="1" y="552"/>
                  </a:cubicBezTo>
                  <a:cubicBezTo>
                    <a:pt x="1" y="863"/>
                    <a:pt x="255" y="1117"/>
                    <a:pt x="566" y="1117"/>
                  </a:cubicBezTo>
                  <a:cubicBezTo>
                    <a:pt x="863" y="1117"/>
                    <a:pt x="1117" y="863"/>
                    <a:pt x="1117" y="552"/>
                  </a:cubicBezTo>
                  <a:cubicBezTo>
                    <a:pt x="1117" y="241"/>
                    <a:pt x="863" y="1"/>
                    <a:pt x="566"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77"/>
            <p:cNvSpPr/>
            <p:nvPr/>
          </p:nvSpPr>
          <p:spPr>
            <a:xfrm>
              <a:off x="2807689" y="2832460"/>
              <a:ext cx="41446" cy="41483"/>
            </a:xfrm>
            <a:custGeom>
              <a:rect b="b" l="l" r="r" t="t"/>
              <a:pathLst>
                <a:path extrusionOk="0" h="1118" w="1117">
                  <a:moveTo>
                    <a:pt x="551" y="1"/>
                  </a:moveTo>
                  <a:cubicBezTo>
                    <a:pt x="254" y="1"/>
                    <a:pt x="0" y="241"/>
                    <a:pt x="0" y="552"/>
                  </a:cubicBezTo>
                  <a:cubicBezTo>
                    <a:pt x="0" y="863"/>
                    <a:pt x="254" y="1117"/>
                    <a:pt x="551" y="1117"/>
                  </a:cubicBezTo>
                  <a:cubicBezTo>
                    <a:pt x="862" y="1117"/>
                    <a:pt x="1116" y="863"/>
                    <a:pt x="1116" y="552"/>
                  </a:cubicBezTo>
                  <a:cubicBezTo>
                    <a:pt x="1116" y="241"/>
                    <a:pt x="862" y="1"/>
                    <a:pt x="551"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77"/>
            <p:cNvSpPr/>
            <p:nvPr/>
          </p:nvSpPr>
          <p:spPr>
            <a:xfrm>
              <a:off x="2939819" y="2832460"/>
              <a:ext cx="41446" cy="41483"/>
            </a:xfrm>
            <a:custGeom>
              <a:rect b="b" l="l" r="r" t="t"/>
              <a:pathLst>
                <a:path extrusionOk="0" h="1118" w="1117">
                  <a:moveTo>
                    <a:pt x="551" y="1"/>
                  </a:moveTo>
                  <a:cubicBezTo>
                    <a:pt x="255" y="1"/>
                    <a:pt x="0" y="241"/>
                    <a:pt x="0" y="552"/>
                  </a:cubicBezTo>
                  <a:cubicBezTo>
                    <a:pt x="0" y="863"/>
                    <a:pt x="255" y="1117"/>
                    <a:pt x="551" y="1117"/>
                  </a:cubicBezTo>
                  <a:cubicBezTo>
                    <a:pt x="862" y="1117"/>
                    <a:pt x="1117" y="863"/>
                    <a:pt x="1117" y="552"/>
                  </a:cubicBezTo>
                  <a:cubicBezTo>
                    <a:pt x="1117" y="241"/>
                    <a:pt x="862" y="1"/>
                    <a:pt x="551"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77"/>
            <p:cNvSpPr/>
            <p:nvPr/>
          </p:nvSpPr>
          <p:spPr>
            <a:xfrm>
              <a:off x="3071950" y="2832460"/>
              <a:ext cx="41446" cy="41483"/>
            </a:xfrm>
            <a:custGeom>
              <a:rect b="b" l="l" r="r" t="t"/>
              <a:pathLst>
                <a:path extrusionOk="0" h="1118" w="1117">
                  <a:moveTo>
                    <a:pt x="552" y="1"/>
                  </a:moveTo>
                  <a:cubicBezTo>
                    <a:pt x="255" y="1"/>
                    <a:pt x="1" y="241"/>
                    <a:pt x="1" y="552"/>
                  </a:cubicBezTo>
                  <a:cubicBezTo>
                    <a:pt x="1" y="863"/>
                    <a:pt x="255" y="1117"/>
                    <a:pt x="552" y="1117"/>
                  </a:cubicBezTo>
                  <a:cubicBezTo>
                    <a:pt x="863" y="1117"/>
                    <a:pt x="1117" y="863"/>
                    <a:pt x="1117" y="552"/>
                  </a:cubicBezTo>
                  <a:cubicBezTo>
                    <a:pt x="1117" y="241"/>
                    <a:pt x="863" y="1"/>
                    <a:pt x="552"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77"/>
            <p:cNvSpPr/>
            <p:nvPr/>
          </p:nvSpPr>
          <p:spPr>
            <a:xfrm>
              <a:off x="3204080" y="2832460"/>
              <a:ext cx="41483" cy="41483"/>
            </a:xfrm>
            <a:custGeom>
              <a:rect b="b" l="l" r="r" t="t"/>
              <a:pathLst>
                <a:path extrusionOk="0" h="1118" w="1118">
                  <a:moveTo>
                    <a:pt x="552" y="1"/>
                  </a:moveTo>
                  <a:cubicBezTo>
                    <a:pt x="255" y="1"/>
                    <a:pt x="1" y="241"/>
                    <a:pt x="1" y="552"/>
                  </a:cubicBezTo>
                  <a:cubicBezTo>
                    <a:pt x="1" y="863"/>
                    <a:pt x="255" y="1117"/>
                    <a:pt x="552" y="1117"/>
                  </a:cubicBezTo>
                  <a:cubicBezTo>
                    <a:pt x="863" y="1117"/>
                    <a:pt x="1117" y="863"/>
                    <a:pt x="1117" y="552"/>
                  </a:cubicBezTo>
                  <a:cubicBezTo>
                    <a:pt x="1117" y="241"/>
                    <a:pt x="863" y="1"/>
                    <a:pt x="552"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77"/>
            <p:cNvSpPr/>
            <p:nvPr/>
          </p:nvSpPr>
          <p:spPr>
            <a:xfrm>
              <a:off x="2543392" y="2707677"/>
              <a:ext cx="41446" cy="41446"/>
            </a:xfrm>
            <a:custGeom>
              <a:rect b="b" l="l" r="r" t="t"/>
              <a:pathLst>
                <a:path extrusionOk="0" h="1117" w="1117">
                  <a:moveTo>
                    <a:pt x="566" y="0"/>
                  </a:moveTo>
                  <a:cubicBezTo>
                    <a:pt x="255" y="0"/>
                    <a:pt x="0" y="255"/>
                    <a:pt x="0" y="551"/>
                  </a:cubicBezTo>
                  <a:cubicBezTo>
                    <a:pt x="0" y="862"/>
                    <a:pt x="255" y="1117"/>
                    <a:pt x="566" y="1117"/>
                  </a:cubicBezTo>
                  <a:cubicBezTo>
                    <a:pt x="863" y="1117"/>
                    <a:pt x="1117" y="862"/>
                    <a:pt x="1117" y="551"/>
                  </a:cubicBezTo>
                  <a:cubicBezTo>
                    <a:pt x="1117" y="255"/>
                    <a:pt x="863" y="0"/>
                    <a:pt x="566"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77"/>
            <p:cNvSpPr/>
            <p:nvPr/>
          </p:nvSpPr>
          <p:spPr>
            <a:xfrm>
              <a:off x="2675522" y="2707677"/>
              <a:ext cx="41483" cy="41446"/>
            </a:xfrm>
            <a:custGeom>
              <a:rect b="b" l="l" r="r" t="t"/>
              <a:pathLst>
                <a:path extrusionOk="0" h="1117" w="1118">
                  <a:moveTo>
                    <a:pt x="566" y="0"/>
                  </a:moveTo>
                  <a:cubicBezTo>
                    <a:pt x="255" y="0"/>
                    <a:pt x="1" y="255"/>
                    <a:pt x="1" y="551"/>
                  </a:cubicBezTo>
                  <a:cubicBezTo>
                    <a:pt x="1" y="862"/>
                    <a:pt x="255" y="1117"/>
                    <a:pt x="566" y="1117"/>
                  </a:cubicBezTo>
                  <a:cubicBezTo>
                    <a:pt x="863" y="1117"/>
                    <a:pt x="1117" y="862"/>
                    <a:pt x="1117" y="551"/>
                  </a:cubicBezTo>
                  <a:cubicBezTo>
                    <a:pt x="1117" y="255"/>
                    <a:pt x="863" y="0"/>
                    <a:pt x="566"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77"/>
            <p:cNvSpPr/>
            <p:nvPr/>
          </p:nvSpPr>
          <p:spPr>
            <a:xfrm>
              <a:off x="2807689" y="2707677"/>
              <a:ext cx="41446" cy="41446"/>
            </a:xfrm>
            <a:custGeom>
              <a:rect b="b" l="l" r="r" t="t"/>
              <a:pathLst>
                <a:path extrusionOk="0" h="1117" w="1117">
                  <a:moveTo>
                    <a:pt x="551" y="0"/>
                  </a:moveTo>
                  <a:cubicBezTo>
                    <a:pt x="254" y="0"/>
                    <a:pt x="0" y="255"/>
                    <a:pt x="0" y="551"/>
                  </a:cubicBezTo>
                  <a:cubicBezTo>
                    <a:pt x="0" y="862"/>
                    <a:pt x="254" y="1117"/>
                    <a:pt x="551" y="1117"/>
                  </a:cubicBezTo>
                  <a:cubicBezTo>
                    <a:pt x="862" y="1117"/>
                    <a:pt x="1116" y="862"/>
                    <a:pt x="1116" y="551"/>
                  </a:cubicBezTo>
                  <a:cubicBezTo>
                    <a:pt x="1116" y="255"/>
                    <a:pt x="862" y="0"/>
                    <a:pt x="551"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77"/>
            <p:cNvSpPr/>
            <p:nvPr/>
          </p:nvSpPr>
          <p:spPr>
            <a:xfrm>
              <a:off x="2939819" y="2707677"/>
              <a:ext cx="41446" cy="41446"/>
            </a:xfrm>
            <a:custGeom>
              <a:rect b="b" l="l" r="r" t="t"/>
              <a:pathLst>
                <a:path extrusionOk="0" h="1117" w="1117">
                  <a:moveTo>
                    <a:pt x="551" y="0"/>
                  </a:moveTo>
                  <a:cubicBezTo>
                    <a:pt x="255" y="0"/>
                    <a:pt x="0" y="255"/>
                    <a:pt x="0" y="551"/>
                  </a:cubicBezTo>
                  <a:cubicBezTo>
                    <a:pt x="0" y="862"/>
                    <a:pt x="255" y="1117"/>
                    <a:pt x="551" y="1117"/>
                  </a:cubicBezTo>
                  <a:cubicBezTo>
                    <a:pt x="862" y="1117"/>
                    <a:pt x="1117" y="862"/>
                    <a:pt x="1117" y="551"/>
                  </a:cubicBezTo>
                  <a:cubicBezTo>
                    <a:pt x="1117" y="255"/>
                    <a:pt x="862" y="0"/>
                    <a:pt x="551"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7"/>
            <p:cNvSpPr/>
            <p:nvPr/>
          </p:nvSpPr>
          <p:spPr>
            <a:xfrm>
              <a:off x="3071950" y="2707677"/>
              <a:ext cx="41446" cy="41446"/>
            </a:xfrm>
            <a:custGeom>
              <a:rect b="b" l="l" r="r" t="t"/>
              <a:pathLst>
                <a:path extrusionOk="0" h="1117" w="1117">
                  <a:moveTo>
                    <a:pt x="552" y="0"/>
                  </a:moveTo>
                  <a:cubicBezTo>
                    <a:pt x="255" y="0"/>
                    <a:pt x="1" y="255"/>
                    <a:pt x="1" y="551"/>
                  </a:cubicBezTo>
                  <a:cubicBezTo>
                    <a:pt x="1" y="862"/>
                    <a:pt x="255" y="1117"/>
                    <a:pt x="552" y="1117"/>
                  </a:cubicBezTo>
                  <a:cubicBezTo>
                    <a:pt x="863" y="1117"/>
                    <a:pt x="1117" y="862"/>
                    <a:pt x="1117" y="551"/>
                  </a:cubicBezTo>
                  <a:cubicBezTo>
                    <a:pt x="1117" y="255"/>
                    <a:pt x="863" y="0"/>
                    <a:pt x="552"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77"/>
            <p:cNvSpPr/>
            <p:nvPr/>
          </p:nvSpPr>
          <p:spPr>
            <a:xfrm>
              <a:off x="3204080" y="2707677"/>
              <a:ext cx="41483" cy="41446"/>
            </a:xfrm>
            <a:custGeom>
              <a:rect b="b" l="l" r="r" t="t"/>
              <a:pathLst>
                <a:path extrusionOk="0" h="1117" w="1118">
                  <a:moveTo>
                    <a:pt x="552" y="0"/>
                  </a:moveTo>
                  <a:cubicBezTo>
                    <a:pt x="255" y="0"/>
                    <a:pt x="1" y="255"/>
                    <a:pt x="1" y="551"/>
                  </a:cubicBezTo>
                  <a:cubicBezTo>
                    <a:pt x="1" y="862"/>
                    <a:pt x="255" y="1117"/>
                    <a:pt x="552" y="1117"/>
                  </a:cubicBezTo>
                  <a:cubicBezTo>
                    <a:pt x="863" y="1117"/>
                    <a:pt x="1117" y="862"/>
                    <a:pt x="1117" y="551"/>
                  </a:cubicBezTo>
                  <a:cubicBezTo>
                    <a:pt x="1117" y="255"/>
                    <a:pt x="863" y="0"/>
                    <a:pt x="552"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77"/>
            <p:cNvSpPr/>
            <p:nvPr/>
          </p:nvSpPr>
          <p:spPr>
            <a:xfrm>
              <a:off x="2411262" y="2582856"/>
              <a:ext cx="41446" cy="41483"/>
            </a:xfrm>
            <a:custGeom>
              <a:rect b="b" l="l" r="r" t="t"/>
              <a:pathLst>
                <a:path extrusionOk="0" h="1118" w="1117">
                  <a:moveTo>
                    <a:pt x="565" y="1"/>
                  </a:moveTo>
                  <a:cubicBezTo>
                    <a:pt x="255" y="1"/>
                    <a:pt x="0" y="255"/>
                    <a:pt x="0" y="566"/>
                  </a:cubicBezTo>
                  <a:cubicBezTo>
                    <a:pt x="0" y="863"/>
                    <a:pt x="255" y="1117"/>
                    <a:pt x="565" y="1117"/>
                  </a:cubicBezTo>
                  <a:cubicBezTo>
                    <a:pt x="862" y="1117"/>
                    <a:pt x="1117" y="863"/>
                    <a:pt x="1117" y="566"/>
                  </a:cubicBezTo>
                  <a:cubicBezTo>
                    <a:pt x="1117" y="255"/>
                    <a:pt x="862" y="1"/>
                    <a:pt x="565"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77"/>
            <p:cNvSpPr/>
            <p:nvPr/>
          </p:nvSpPr>
          <p:spPr>
            <a:xfrm>
              <a:off x="2543392" y="2582856"/>
              <a:ext cx="41446" cy="41483"/>
            </a:xfrm>
            <a:custGeom>
              <a:rect b="b" l="l" r="r" t="t"/>
              <a:pathLst>
                <a:path extrusionOk="0" h="1118" w="1117">
                  <a:moveTo>
                    <a:pt x="566" y="1"/>
                  </a:moveTo>
                  <a:cubicBezTo>
                    <a:pt x="255" y="1"/>
                    <a:pt x="0" y="255"/>
                    <a:pt x="0" y="566"/>
                  </a:cubicBezTo>
                  <a:cubicBezTo>
                    <a:pt x="0" y="863"/>
                    <a:pt x="255" y="1117"/>
                    <a:pt x="566" y="1117"/>
                  </a:cubicBezTo>
                  <a:cubicBezTo>
                    <a:pt x="863" y="1117"/>
                    <a:pt x="1117" y="863"/>
                    <a:pt x="1117" y="566"/>
                  </a:cubicBezTo>
                  <a:cubicBezTo>
                    <a:pt x="1117" y="255"/>
                    <a:pt x="863" y="1"/>
                    <a:pt x="566"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77"/>
            <p:cNvSpPr/>
            <p:nvPr/>
          </p:nvSpPr>
          <p:spPr>
            <a:xfrm>
              <a:off x="2675522" y="2582856"/>
              <a:ext cx="41483" cy="41483"/>
            </a:xfrm>
            <a:custGeom>
              <a:rect b="b" l="l" r="r" t="t"/>
              <a:pathLst>
                <a:path extrusionOk="0" h="1118" w="1118">
                  <a:moveTo>
                    <a:pt x="566" y="1"/>
                  </a:moveTo>
                  <a:cubicBezTo>
                    <a:pt x="255" y="1"/>
                    <a:pt x="1" y="255"/>
                    <a:pt x="1" y="566"/>
                  </a:cubicBezTo>
                  <a:cubicBezTo>
                    <a:pt x="1" y="863"/>
                    <a:pt x="255" y="1117"/>
                    <a:pt x="566" y="1117"/>
                  </a:cubicBezTo>
                  <a:cubicBezTo>
                    <a:pt x="863" y="1117"/>
                    <a:pt x="1117" y="863"/>
                    <a:pt x="1117" y="566"/>
                  </a:cubicBezTo>
                  <a:cubicBezTo>
                    <a:pt x="1117" y="255"/>
                    <a:pt x="863" y="1"/>
                    <a:pt x="566"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77"/>
            <p:cNvSpPr/>
            <p:nvPr/>
          </p:nvSpPr>
          <p:spPr>
            <a:xfrm>
              <a:off x="2807689" y="2582856"/>
              <a:ext cx="41446" cy="41483"/>
            </a:xfrm>
            <a:custGeom>
              <a:rect b="b" l="l" r="r" t="t"/>
              <a:pathLst>
                <a:path extrusionOk="0" h="1118" w="1117">
                  <a:moveTo>
                    <a:pt x="551" y="1"/>
                  </a:moveTo>
                  <a:cubicBezTo>
                    <a:pt x="254" y="1"/>
                    <a:pt x="0" y="255"/>
                    <a:pt x="0" y="566"/>
                  </a:cubicBezTo>
                  <a:cubicBezTo>
                    <a:pt x="0" y="863"/>
                    <a:pt x="254" y="1117"/>
                    <a:pt x="551" y="1117"/>
                  </a:cubicBezTo>
                  <a:cubicBezTo>
                    <a:pt x="862" y="1117"/>
                    <a:pt x="1116" y="863"/>
                    <a:pt x="1116" y="566"/>
                  </a:cubicBezTo>
                  <a:cubicBezTo>
                    <a:pt x="1116" y="255"/>
                    <a:pt x="862" y="1"/>
                    <a:pt x="551"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77"/>
            <p:cNvSpPr/>
            <p:nvPr/>
          </p:nvSpPr>
          <p:spPr>
            <a:xfrm>
              <a:off x="2939819" y="2582856"/>
              <a:ext cx="41446" cy="41483"/>
            </a:xfrm>
            <a:custGeom>
              <a:rect b="b" l="l" r="r" t="t"/>
              <a:pathLst>
                <a:path extrusionOk="0" h="1118" w="1117">
                  <a:moveTo>
                    <a:pt x="551" y="1"/>
                  </a:moveTo>
                  <a:cubicBezTo>
                    <a:pt x="255" y="1"/>
                    <a:pt x="0" y="255"/>
                    <a:pt x="0" y="566"/>
                  </a:cubicBezTo>
                  <a:cubicBezTo>
                    <a:pt x="0" y="863"/>
                    <a:pt x="255" y="1117"/>
                    <a:pt x="551" y="1117"/>
                  </a:cubicBezTo>
                  <a:cubicBezTo>
                    <a:pt x="862" y="1117"/>
                    <a:pt x="1117" y="863"/>
                    <a:pt x="1117" y="566"/>
                  </a:cubicBezTo>
                  <a:cubicBezTo>
                    <a:pt x="1117" y="255"/>
                    <a:pt x="862" y="1"/>
                    <a:pt x="551"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77"/>
            <p:cNvSpPr/>
            <p:nvPr/>
          </p:nvSpPr>
          <p:spPr>
            <a:xfrm>
              <a:off x="3071950" y="2582856"/>
              <a:ext cx="41446" cy="41483"/>
            </a:xfrm>
            <a:custGeom>
              <a:rect b="b" l="l" r="r" t="t"/>
              <a:pathLst>
                <a:path extrusionOk="0" h="1118" w="1117">
                  <a:moveTo>
                    <a:pt x="552" y="1"/>
                  </a:moveTo>
                  <a:cubicBezTo>
                    <a:pt x="255" y="1"/>
                    <a:pt x="1" y="255"/>
                    <a:pt x="1" y="566"/>
                  </a:cubicBezTo>
                  <a:cubicBezTo>
                    <a:pt x="1" y="863"/>
                    <a:pt x="255" y="1117"/>
                    <a:pt x="552" y="1117"/>
                  </a:cubicBezTo>
                  <a:cubicBezTo>
                    <a:pt x="863" y="1117"/>
                    <a:pt x="1117" y="863"/>
                    <a:pt x="1117" y="566"/>
                  </a:cubicBezTo>
                  <a:cubicBezTo>
                    <a:pt x="1117" y="255"/>
                    <a:pt x="863" y="1"/>
                    <a:pt x="552"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7"/>
            <p:cNvSpPr/>
            <p:nvPr/>
          </p:nvSpPr>
          <p:spPr>
            <a:xfrm>
              <a:off x="3204080" y="2582856"/>
              <a:ext cx="41483" cy="41483"/>
            </a:xfrm>
            <a:custGeom>
              <a:rect b="b" l="l" r="r" t="t"/>
              <a:pathLst>
                <a:path extrusionOk="0" h="1118" w="1118">
                  <a:moveTo>
                    <a:pt x="552" y="1"/>
                  </a:moveTo>
                  <a:cubicBezTo>
                    <a:pt x="255" y="1"/>
                    <a:pt x="1" y="255"/>
                    <a:pt x="1" y="566"/>
                  </a:cubicBezTo>
                  <a:cubicBezTo>
                    <a:pt x="1" y="863"/>
                    <a:pt x="255" y="1117"/>
                    <a:pt x="552" y="1117"/>
                  </a:cubicBezTo>
                  <a:cubicBezTo>
                    <a:pt x="863" y="1117"/>
                    <a:pt x="1117" y="863"/>
                    <a:pt x="1117" y="566"/>
                  </a:cubicBezTo>
                  <a:cubicBezTo>
                    <a:pt x="1117" y="255"/>
                    <a:pt x="863" y="1"/>
                    <a:pt x="552"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77"/>
            <p:cNvSpPr/>
            <p:nvPr/>
          </p:nvSpPr>
          <p:spPr>
            <a:xfrm>
              <a:off x="3336247" y="2582856"/>
              <a:ext cx="41446" cy="41483"/>
            </a:xfrm>
            <a:custGeom>
              <a:rect b="b" l="l" r="r" t="t"/>
              <a:pathLst>
                <a:path extrusionOk="0" h="1118" w="1117">
                  <a:moveTo>
                    <a:pt x="551" y="1"/>
                  </a:moveTo>
                  <a:cubicBezTo>
                    <a:pt x="240" y="1"/>
                    <a:pt x="0" y="255"/>
                    <a:pt x="0" y="566"/>
                  </a:cubicBezTo>
                  <a:cubicBezTo>
                    <a:pt x="0" y="863"/>
                    <a:pt x="240" y="1117"/>
                    <a:pt x="551" y="1117"/>
                  </a:cubicBezTo>
                  <a:cubicBezTo>
                    <a:pt x="862" y="1117"/>
                    <a:pt x="1117" y="863"/>
                    <a:pt x="1117" y="566"/>
                  </a:cubicBezTo>
                  <a:cubicBezTo>
                    <a:pt x="1117" y="255"/>
                    <a:pt x="862" y="1"/>
                    <a:pt x="551"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77"/>
            <p:cNvSpPr/>
            <p:nvPr/>
          </p:nvSpPr>
          <p:spPr>
            <a:xfrm>
              <a:off x="2411262" y="2458073"/>
              <a:ext cx="41446" cy="41446"/>
            </a:xfrm>
            <a:custGeom>
              <a:rect b="b" l="l" r="r" t="t"/>
              <a:pathLst>
                <a:path extrusionOk="0" h="1117" w="1117">
                  <a:moveTo>
                    <a:pt x="565" y="0"/>
                  </a:moveTo>
                  <a:cubicBezTo>
                    <a:pt x="255" y="0"/>
                    <a:pt x="0" y="255"/>
                    <a:pt x="0" y="566"/>
                  </a:cubicBezTo>
                  <a:cubicBezTo>
                    <a:pt x="0" y="877"/>
                    <a:pt x="255" y="1117"/>
                    <a:pt x="565" y="1117"/>
                  </a:cubicBezTo>
                  <a:cubicBezTo>
                    <a:pt x="862" y="1117"/>
                    <a:pt x="1117" y="877"/>
                    <a:pt x="1117" y="566"/>
                  </a:cubicBezTo>
                  <a:cubicBezTo>
                    <a:pt x="1117" y="255"/>
                    <a:pt x="862" y="0"/>
                    <a:pt x="565"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77"/>
            <p:cNvSpPr/>
            <p:nvPr/>
          </p:nvSpPr>
          <p:spPr>
            <a:xfrm>
              <a:off x="2543392" y="2458073"/>
              <a:ext cx="41446" cy="41446"/>
            </a:xfrm>
            <a:custGeom>
              <a:rect b="b" l="l" r="r" t="t"/>
              <a:pathLst>
                <a:path extrusionOk="0" h="1117" w="1117">
                  <a:moveTo>
                    <a:pt x="566" y="0"/>
                  </a:moveTo>
                  <a:cubicBezTo>
                    <a:pt x="255" y="0"/>
                    <a:pt x="0" y="255"/>
                    <a:pt x="0" y="566"/>
                  </a:cubicBezTo>
                  <a:cubicBezTo>
                    <a:pt x="0" y="877"/>
                    <a:pt x="255" y="1117"/>
                    <a:pt x="566" y="1117"/>
                  </a:cubicBezTo>
                  <a:cubicBezTo>
                    <a:pt x="863" y="1117"/>
                    <a:pt x="1117" y="877"/>
                    <a:pt x="1117" y="566"/>
                  </a:cubicBezTo>
                  <a:cubicBezTo>
                    <a:pt x="1117" y="255"/>
                    <a:pt x="863" y="0"/>
                    <a:pt x="566"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77"/>
            <p:cNvSpPr/>
            <p:nvPr/>
          </p:nvSpPr>
          <p:spPr>
            <a:xfrm>
              <a:off x="2675522" y="2458073"/>
              <a:ext cx="41483" cy="41446"/>
            </a:xfrm>
            <a:custGeom>
              <a:rect b="b" l="l" r="r" t="t"/>
              <a:pathLst>
                <a:path extrusionOk="0" h="1117" w="1118">
                  <a:moveTo>
                    <a:pt x="566" y="0"/>
                  </a:moveTo>
                  <a:cubicBezTo>
                    <a:pt x="255" y="0"/>
                    <a:pt x="1" y="255"/>
                    <a:pt x="1" y="566"/>
                  </a:cubicBezTo>
                  <a:cubicBezTo>
                    <a:pt x="1" y="877"/>
                    <a:pt x="255" y="1117"/>
                    <a:pt x="566" y="1117"/>
                  </a:cubicBezTo>
                  <a:cubicBezTo>
                    <a:pt x="863" y="1117"/>
                    <a:pt x="1117" y="877"/>
                    <a:pt x="1117" y="566"/>
                  </a:cubicBezTo>
                  <a:cubicBezTo>
                    <a:pt x="1117" y="255"/>
                    <a:pt x="863" y="0"/>
                    <a:pt x="566"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7"/>
            <p:cNvSpPr/>
            <p:nvPr/>
          </p:nvSpPr>
          <p:spPr>
            <a:xfrm>
              <a:off x="2807689" y="2458073"/>
              <a:ext cx="41446" cy="41446"/>
            </a:xfrm>
            <a:custGeom>
              <a:rect b="b" l="l" r="r" t="t"/>
              <a:pathLst>
                <a:path extrusionOk="0" h="1117" w="1117">
                  <a:moveTo>
                    <a:pt x="551" y="0"/>
                  </a:moveTo>
                  <a:cubicBezTo>
                    <a:pt x="254" y="0"/>
                    <a:pt x="0" y="255"/>
                    <a:pt x="0" y="566"/>
                  </a:cubicBezTo>
                  <a:cubicBezTo>
                    <a:pt x="0" y="877"/>
                    <a:pt x="254" y="1117"/>
                    <a:pt x="551" y="1117"/>
                  </a:cubicBezTo>
                  <a:cubicBezTo>
                    <a:pt x="862" y="1117"/>
                    <a:pt x="1116" y="877"/>
                    <a:pt x="1116" y="566"/>
                  </a:cubicBezTo>
                  <a:cubicBezTo>
                    <a:pt x="1116" y="255"/>
                    <a:pt x="862" y="0"/>
                    <a:pt x="551"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7"/>
            <p:cNvSpPr/>
            <p:nvPr/>
          </p:nvSpPr>
          <p:spPr>
            <a:xfrm>
              <a:off x="2939819" y="2458073"/>
              <a:ext cx="41446" cy="41446"/>
            </a:xfrm>
            <a:custGeom>
              <a:rect b="b" l="l" r="r" t="t"/>
              <a:pathLst>
                <a:path extrusionOk="0" h="1117" w="1117">
                  <a:moveTo>
                    <a:pt x="551" y="0"/>
                  </a:moveTo>
                  <a:cubicBezTo>
                    <a:pt x="255" y="0"/>
                    <a:pt x="0" y="255"/>
                    <a:pt x="0" y="566"/>
                  </a:cubicBezTo>
                  <a:cubicBezTo>
                    <a:pt x="0" y="877"/>
                    <a:pt x="255" y="1117"/>
                    <a:pt x="551" y="1117"/>
                  </a:cubicBezTo>
                  <a:cubicBezTo>
                    <a:pt x="862" y="1117"/>
                    <a:pt x="1117" y="877"/>
                    <a:pt x="1117" y="566"/>
                  </a:cubicBezTo>
                  <a:cubicBezTo>
                    <a:pt x="1117" y="255"/>
                    <a:pt x="862" y="0"/>
                    <a:pt x="551"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7"/>
            <p:cNvSpPr/>
            <p:nvPr/>
          </p:nvSpPr>
          <p:spPr>
            <a:xfrm>
              <a:off x="3071950" y="2458073"/>
              <a:ext cx="41446" cy="41446"/>
            </a:xfrm>
            <a:custGeom>
              <a:rect b="b" l="l" r="r" t="t"/>
              <a:pathLst>
                <a:path extrusionOk="0" h="1117" w="1117">
                  <a:moveTo>
                    <a:pt x="552" y="0"/>
                  </a:moveTo>
                  <a:cubicBezTo>
                    <a:pt x="255" y="0"/>
                    <a:pt x="1" y="255"/>
                    <a:pt x="1" y="566"/>
                  </a:cubicBezTo>
                  <a:cubicBezTo>
                    <a:pt x="1" y="877"/>
                    <a:pt x="255" y="1117"/>
                    <a:pt x="552" y="1117"/>
                  </a:cubicBezTo>
                  <a:cubicBezTo>
                    <a:pt x="863" y="1117"/>
                    <a:pt x="1117" y="877"/>
                    <a:pt x="1117" y="566"/>
                  </a:cubicBezTo>
                  <a:cubicBezTo>
                    <a:pt x="1117" y="255"/>
                    <a:pt x="863" y="0"/>
                    <a:pt x="552"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77"/>
            <p:cNvSpPr/>
            <p:nvPr/>
          </p:nvSpPr>
          <p:spPr>
            <a:xfrm>
              <a:off x="3204080" y="2458073"/>
              <a:ext cx="41483" cy="41446"/>
            </a:xfrm>
            <a:custGeom>
              <a:rect b="b" l="l" r="r" t="t"/>
              <a:pathLst>
                <a:path extrusionOk="0" h="1117" w="1118">
                  <a:moveTo>
                    <a:pt x="552" y="0"/>
                  </a:moveTo>
                  <a:cubicBezTo>
                    <a:pt x="255" y="0"/>
                    <a:pt x="1" y="255"/>
                    <a:pt x="1" y="566"/>
                  </a:cubicBezTo>
                  <a:cubicBezTo>
                    <a:pt x="1" y="877"/>
                    <a:pt x="255" y="1117"/>
                    <a:pt x="552" y="1117"/>
                  </a:cubicBezTo>
                  <a:cubicBezTo>
                    <a:pt x="863" y="1117"/>
                    <a:pt x="1117" y="877"/>
                    <a:pt x="1117" y="566"/>
                  </a:cubicBezTo>
                  <a:cubicBezTo>
                    <a:pt x="1117" y="255"/>
                    <a:pt x="863" y="0"/>
                    <a:pt x="552"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77"/>
            <p:cNvSpPr/>
            <p:nvPr/>
          </p:nvSpPr>
          <p:spPr>
            <a:xfrm>
              <a:off x="3336247" y="2458073"/>
              <a:ext cx="41446" cy="41446"/>
            </a:xfrm>
            <a:custGeom>
              <a:rect b="b" l="l" r="r" t="t"/>
              <a:pathLst>
                <a:path extrusionOk="0" h="1117" w="1117">
                  <a:moveTo>
                    <a:pt x="551" y="0"/>
                  </a:moveTo>
                  <a:cubicBezTo>
                    <a:pt x="240" y="0"/>
                    <a:pt x="0" y="255"/>
                    <a:pt x="0" y="566"/>
                  </a:cubicBezTo>
                  <a:cubicBezTo>
                    <a:pt x="0" y="877"/>
                    <a:pt x="240" y="1117"/>
                    <a:pt x="551" y="1117"/>
                  </a:cubicBezTo>
                  <a:cubicBezTo>
                    <a:pt x="862" y="1117"/>
                    <a:pt x="1117" y="877"/>
                    <a:pt x="1117" y="566"/>
                  </a:cubicBezTo>
                  <a:cubicBezTo>
                    <a:pt x="1117" y="255"/>
                    <a:pt x="862" y="0"/>
                    <a:pt x="551"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77"/>
            <p:cNvSpPr/>
            <p:nvPr/>
          </p:nvSpPr>
          <p:spPr>
            <a:xfrm>
              <a:off x="2543392" y="2333809"/>
              <a:ext cx="41446" cy="40927"/>
            </a:xfrm>
            <a:custGeom>
              <a:rect b="b" l="l" r="r" t="t"/>
              <a:pathLst>
                <a:path extrusionOk="0" h="1103" w="1117">
                  <a:moveTo>
                    <a:pt x="566" y="0"/>
                  </a:moveTo>
                  <a:cubicBezTo>
                    <a:pt x="255" y="0"/>
                    <a:pt x="0" y="240"/>
                    <a:pt x="0" y="551"/>
                  </a:cubicBezTo>
                  <a:cubicBezTo>
                    <a:pt x="0" y="862"/>
                    <a:pt x="255" y="1102"/>
                    <a:pt x="566" y="1102"/>
                  </a:cubicBezTo>
                  <a:cubicBezTo>
                    <a:pt x="863" y="1102"/>
                    <a:pt x="1117" y="862"/>
                    <a:pt x="1117" y="551"/>
                  </a:cubicBezTo>
                  <a:cubicBezTo>
                    <a:pt x="1117" y="240"/>
                    <a:pt x="863" y="0"/>
                    <a:pt x="566"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7"/>
            <p:cNvSpPr/>
            <p:nvPr/>
          </p:nvSpPr>
          <p:spPr>
            <a:xfrm>
              <a:off x="2675522" y="2333809"/>
              <a:ext cx="41483" cy="40927"/>
            </a:xfrm>
            <a:custGeom>
              <a:rect b="b" l="l" r="r" t="t"/>
              <a:pathLst>
                <a:path extrusionOk="0" h="1103" w="1118">
                  <a:moveTo>
                    <a:pt x="566" y="0"/>
                  </a:moveTo>
                  <a:cubicBezTo>
                    <a:pt x="255" y="0"/>
                    <a:pt x="1" y="240"/>
                    <a:pt x="1" y="551"/>
                  </a:cubicBezTo>
                  <a:cubicBezTo>
                    <a:pt x="1" y="862"/>
                    <a:pt x="255" y="1102"/>
                    <a:pt x="566" y="1102"/>
                  </a:cubicBezTo>
                  <a:cubicBezTo>
                    <a:pt x="863" y="1102"/>
                    <a:pt x="1117" y="862"/>
                    <a:pt x="1117" y="551"/>
                  </a:cubicBezTo>
                  <a:cubicBezTo>
                    <a:pt x="1117" y="240"/>
                    <a:pt x="863" y="0"/>
                    <a:pt x="566"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7"/>
            <p:cNvSpPr/>
            <p:nvPr/>
          </p:nvSpPr>
          <p:spPr>
            <a:xfrm>
              <a:off x="2807689" y="2333809"/>
              <a:ext cx="41446" cy="40927"/>
            </a:xfrm>
            <a:custGeom>
              <a:rect b="b" l="l" r="r" t="t"/>
              <a:pathLst>
                <a:path extrusionOk="0" h="1103" w="1117">
                  <a:moveTo>
                    <a:pt x="551" y="0"/>
                  </a:moveTo>
                  <a:cubicBezTo>
                    <a:pt x="254" y="0"/>
                    <a:pt x="0" y="240"/>
                    <a:pt x="0" y="551"/>
                  </a:cubicBezTo>
                  <a:cubicBezTo>
                    <a:pt x="0" y="862"/>
                    <a:pt x="254" y="1102"/>
                    <a:pt x="551" y="1102"/>
                  </a:cubicBezTo>
                  <a:cubicBezTo>
                    <a:pt x="862" y="1102"/>
                    <a:pt x="1116" y="862"/>
                    <a:pt x="1116" y="551"/>
                  </a:cubicBezTo>
                  <a:cubicBezTo>
                    <a:pt x="1116" y="240"/>
                    <a:pt x="862" y="0"/>
                    <a:pt x="551"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77"/>
            <p:cNvSpPr/>
            <p:nvPr/>
          </p:nvSpPr>
          <p:spPr>
            <a:xfrm>
              <a:off x="2939819" y="2333809"/>
              <a:ext cx="41446" cy="40927"/>
            </a:xfrm>
            <a:custGeom>
              <a:rect b="b" l="l" r="r" t="t"/>
              <a:pathLst>
                <a:path extrusionOk="0" h="1103" w="1117">
                  <a:moveTo>
                    <a:pt x="551" y="0"/>
                  </a:moveTo>
                  <a:cubicBezTo>
                    <a:pt x="255" y="0"/>
                    <a:pt x="0" y="240"/>
                    <a:pt x="0" y="551"/>
                  </a:cubicBezTo>
                  <a:cubicBezTo>
                    <a:pt x="0" y="862"/>
                    <a:pt x="255" y="1102"/>
                    <a:pt x="551" y="1102"/>
                  </a:cubicBezTo>
                  <a:cubicBezTo>
                    <a:pt x="862" y="1102"/>
                    <a:pt x="1117" y="862"/>
                    <a:pt x="1117" y="551"/>
                  </a:cubicBezTo>
                  <a:cubicBezTo>
                    <a:pt x="1117" y="240"/>
                    <a:pt x="862" y="0"/>
                    <a:pt x="551"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77"/>
            <p:cNvSpPr/>
            <p:nvPr/>
          </p:nvSpPr>
          <p:spPr>
            <a:xfrm>
              <a:off x="3071950" y="2333809"/>
              <a:ext cx="41446" cy="40927"/>
            </a:xfrm>
            <a:custGeom>
              <a:rect b="b" l="l" r="r" t="t"/>
              <a:pathLst>
                <a:path extrusionOk="0" h="1103" w="1117">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77"/>
            <p:cNvSpPr/>
            <p:nvPr/>
          </p:nvSpPr>
          <p:spPr>
            <a:xfrm>
              <a:off x="3204080" y="2333809"/>
              <a:ext cx="41483" cy="40927"/>
            </a:xfrm>
            <a:custGeom>
              <a:rect b="b" l="l" r="r" t="t"/>
              <a:pathLst>
                <a:path extrusionOk="0" h="1103" w="1118">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77"/>
            <p:cNvSpPr/>
            <p:nvPr/>
          </p:nvSpPr>
          <p:spPr>
            <a:xfrm>
              <a:off x="2543392" y="2208989"/>
              <a:ext cx="41446" cy="41483"/>
            </a:xfrm>
            <a:custGeom>
              <a:rect b="b" l="l" r="r" t="t"/>
              <a:pathLst>
                <a:path extrusionOk="0" h="1118" w="1117">
                  <a:moveTo>
                    <a:pt x="566" y="1"/>
                  </a:moveTo>
                  <a:cubicBezTo>
                    <a:pt x="255" y="1"/>
                    <a:pt x="0" y="255"/>
                    <a:pt x="0" y="552"/>
                  </a:cubicBezTo>
                  <a:cubicBezTo>
                    <a:pt x="0" y="863"/>
                    <a:pt x="255" y="1117"/>
                    <a:pt x="566" y="1117"/>
                  </a:cubicBezTo>
                  <a:cubicBezTo>
                    <a:pt x="863" y="1117"/>
                    <a:pt x="1117" y="863"/>
                    <a:pt x="1117" y="552"/>
                  </a:cubicBezTo>
                  <a:cubicBezTo>
                    <a:pt x="1117" y="255"/>
                    <a:pt x="863" y="1"/>
                    <a:pt x="566"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77"/>
            <p:cNvSpPr/>
            <p:nvPr/>
          </p:nvSpPr>
          <p:spPr>
            <a:xfrm>
              <a:off x="2675522" y="2208989"/>
              <a:ext cx="41483" cy="41483"/>
            </a:xfrm>
            <a:custGeom>
              <a:rect b="b" l="l" r="r" t="t"/>
              <a:pathLst>
                <a:path extrusionOk="0" h="1118" w="1118">
                  <a:moveTo>
                    <a:pt x="566" y="1"/>
                  </a:moveTo>
                  <a:cubicBezTo>
                    <a:pt x="255" y="1"/>
                    <a:pt x="1" y="255"/>
                    <a:pt x="1" y="552"/>
                  </a:cubicBezTo>
                  <a:cubicBezTo>
                    <a:pt x="1" y="863"/>
                    <a:pt x="255" y="1117"/>
                    <a:pt x="566" y="1117"/>
                  </a:cubicBezTo>
                  <a:cubicBezTo>
                    <a:pt x="863" y="1117"/>
                    <a:pt x="1117" y="863"/>
                    <a:pt x="1117" y="552"/>
                  </a:cubicBezTo>
                  <a:cubicBezTo>
                    <a:pt x="1117" y="255"/>
                    <a:pt x="863" y="1"/>
                    <a:pt x="566"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77"/>
            <p:cNvSpPr/>
            <p:nvPr/>
          </p:nvSpPr>
          <p:spPr>
            <a:xfrm>
              <a:off x="2807689" y="2208989"/>
              <a:ext cx="41446" cy="41483"/>
            </a:xfrm>
            <a:custGeom>
              <a:rect b="b" l="l" r="r" t="t"/>
              <a:pathLst>
                <a:path extrusionOk="0" h="1118" w="1117">
                  <a:moveTo>
                    <a:pt x="551" y="1"/>
                  </a:moveTo>
                  <a:cubicBezTo>
                    <a:pt x="254" y="1"/>
                    <a:pt x="0" y="255"/>
                    <a:pt x="0" y="552"/>
                  </a:cubicBezTo>
                  <a:cubicBezTo>
                    <a:pt x="0" y="863"/>
                    <a:pt x="254" y="1117"/>
                    <a:pt x="551" y="1117"/>
                  </a:cubicBezTo>
                  <a:cubicBezTo>
                    <a:pt x="862" y="1117"/>
                    <a:pt x="1116" y="863"/>
                    <a:pt x="1116" y="552"/>
                  </a:cubicBezTo>
                  <a:cubicBezTo>
                    <a:pt x="1116" y="255"/>
                    <a:pt x="862" y="1"/>
                    <a:pt x="551"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77"/>
            <p:cNvSpPr/>
            <p:nvPr/>
          </p:nvSpPr>
          <p:spPr>
            <a:xfrm>
              <a:off x="2939819" y="2208989"/>
              <a:ext cx="41446" cy="41483"/>
            </a:xfrm>
            <a:custGeom>
              <a:rect b="b" l="l" r="r" t="t"/>
              <a:pathLst>
                <a:path extrusionOk="0" h="1118" w="1117">
                  <a:moveTo>
                    <a:pt x="551" y="1"/>
                  </a:moveTo>
                  <a:cubicBezTo>
                    <a:pt x="255" y="1"/>
                    <a:pt x="0" y="255"/>
                    <a:pt x="0" y="552"/>
                  </a:cubicBezTo>
                  <a:cubicBezTo>
                    <a:pt x="0" y="863"/>
                    <a:pt x="255" y="1117"/>
                    <a:pt x="551" y="1117"/>
                  </a:cubicBezTo>
                  <a:cubicBezTo>
                    <a:pt x="862" y="1117"/>
                    <a:pt x="1117" y="863"/>
                    <a:pt x="1117" y="552"/>
                  </a:cubicBezTo>
                  <a:cubicBezTo>
                    <a:pt x="1117" y="255"/>
                    <a:pt x="862" y="1"/>
                    <a:pt x="551"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7"/>
            <p:cNvSpPr/>
            <p:nvPr/>
          </p:nvSpPr>
          <p:spPr>
            <a:xfrm>
              <a:off x="3071950" y="2208989"/>
              <a:ext cx="41446" cy="41483"/>
            </a:xfrm>
            <a:custGeom>
              <a:rect b="b" l="l" r="r" t="t"/>
              <a:pathLst>
                <a:path extrusionOk="0" h="1118" w="1117">
                  <a:moveTo>
                    <a:pt x="552" y="1"/>
                  </a:moveTo>
                  <a:cubicBezTo>
                    <a:pt x="255" y="1"/>
                    <a:pt x="1" y="255"/>
                    <a:pt x="1" y="552"/>
                  </a:cubicBezTo>
                  <a:cubicBezTo>
                    <a:pt x="1" y="863"/>
                    <a:pt x="255" y="1117"/>
                    <a:pt x="552" y="1117"/>
                  </a:cubicBezTo>
                  <a:cubicBezTo>
                    <a:pt x="863" y="1117"/>
                    <a:pt x="1117" y="863"/>
                    <a:pt x="1117" y="552"/>
                  </a:cubicBezTo>
                  <a:cubicBezTo>
                    <a:pt x="1117" y="255"/>
                    <a:pt x="863" y="1"/>
                    <a:pt x="552"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77"/>
            <p:cNvSpPr/>
            <p:nvPr/>
          </p:nvSpPr>
          <p:spPr>
            <a:xfrm>
              <a:off x="3204080" y="2208989"/>
              <a:ext cx="41483" cy="41483"/>
            </a:xfrm>
            <a:custGeom>
              <a:rect b="b" l="l" r="r" t="t"/>
              <a:pathLst>
                <a:path extrusionOk="0" h="1118" w="1118">
                  <a:moveTo>
                    <a:pt x="552" y="1"/>
                  </a:moveTo>
                  <a:cubicBezTo>
                    <a:pt x="255" y="1"/>
                    <a:pt x="1" y="255"/>
                    <a:pt x="1" y="552"/>
                  </a:cubicBezTo>
                  <a:cubicBezTo>
                    <a:pt x="1" y="863"/>
                    <a:pt x="255" y="1117"/>
                    <a:pt x="552" y="1117"/>
                  </a:cubicBezTo>
                  <a:cubicBezTo>
                    <a:pt x="863" y="1117"/>
                    <a:pt x="1117" y="863"/>
                    <a:pt x="1117" y="552"/>
                  </a:cubicBezTo>
                  <a:cubicBezTo>
                    <a:pt x="1117" y="255"/>
                    <a:pt x="863" y="1"/>
                    <a:pt x="552" y="1"/>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77"/>
            <p:cNvSpPr/>
            <p:nvPr/>
          </p:nvSpPr>
          <p:spPr>
            <a:xfrm>
              <a:off x="2675522" y="2084206"/>
              <a:ext cx="41483" cy="41446"/>
            </a:xfrm>
            <a:custGeom>
              <a:rect b="b" l="l" r="r" t="t"/>
              <a:pathLst>
                <a:path extrusionOk="0" h="1117" w="1118">
                  <a:moveTo>
                    <a:pt x="566" y="0"/>
                  </a:moveTo>
                  <a:cubicBezTo>
                    <a:pt x="255" y="0"/>
                    <a:pt x="1" y="255"/>
                    <a:pt x="1" y="566"/>
                  </a:cubicBezTo>
                  <a:cubicBezTo>
                    <a:pt x="1" y="862"/>
                    <a:pt x="255" y="1117"/>
                    <a:pt x="566" y="1117"/>
                  </a:cubicBezTo>
                  <a:cubicBezTo>
                    <a:pt x="863" y="1117"/>
                    <a:pt x="1117" y="862"/>
                    <a:pt x="1117" y="566"/>
                  </a:cubicBezTo>
                  <a:cubicBezTo>
                    <a:pt x="1117" y="255"/>
                    <a:pt x="863" y="0"/>
                    <a:pt x="566"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7"/>
            <p:cNvSpPr/>
            <p:nvPr/>
          </p:nvSpPr>
          <p:spPr>
            <a:xfrm>
              <a:off x="2807689" y="2084206"/>
              <a:ext cx="41446" cy="41446"/>
            </a:xfrm>
            <a:custGeom>
              <a:rect b="b" l="l" r="r" t="t"/>
              <a:pathLst>
                <a:path extrusionOk="0" h="1117" w="1117">
                  <a:moveTo>
                    <a:pt x="551" y="0"/>
                  </a:moveTo>
                  <a:cubicBezTo>
                    <a:pt x="254" y="0"/>
                    <a:pt x="0" y="255"/>
                    <a:pt x="0" y="566"/>
                  </a:cubicBezTo>
                  <a:cubicBezTo>
                    <a:pt x="0" y="862"/>
                    <a:pt x="254" y="1117"/>
                    <a:pt x="551" y="1117"/>
                  </a:cubicBezTo>
                  <a:cubicBezTo>
                    <a:pt x="862" y="1117"/>
                    <a:pt x="1116" y="862"/>
                    <a:pt x="1116" y="566"/>
                  </a:cubicBezTo>
                  <a:cubicBezTo>
                    <a:pt x="1116" y="255"/>
                    <a:pt x="862" y="0"/>
                    <a:pt x="551"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77"/>
            <p:cNvSpPr/>
            <p:nvPr/>
          </p:nvSpPr>
          <p:spPr>
            <a:xfrm>
              <a:off x="2939819" y="2084206"/>
              <a:ext cx="41446" cy="41446"/>
            </a:xfrm>
            <a:custGeom>
              <a:rect b="b" l="l" r="r" t="t"/>
              <a:pathLst>
                <a:path extrusionOk="0" h="1117" w="1117">
                  <a:moveTo>
                    <a:pt x="551" y="0"/>
                  </a:moveTo>
                  <a:cubicBezTo>
                    <a:pt x="255" y="0"/>
                    <a:pt x="0" y="255"/>
                    <a:pt x="0" y="566"/>
                  </a:cubicBezTo>
                  <a:cubicBezTo>
                    <a:pt x="0" y="862"/>
                    <a:pt x="255" y="1117"/>
                    <a:pt x="551" y="1117"/>
                  </a:cubicBezTo>
                  <a:cubicBezTo>
                    <a:pt x="862" y="1117"/>
                    <a:pt x="1117" y="862"/>
                    <a:pt x="1117" y="566"/>
                  </a:cubicBezTo>
                  <a:cubicBezTo>
                    <a:pt x="1117" y="255"/>
                    <a:pt x="862" y="0"/>
                    <a:pt x="551"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77"/>
            <p:cNvSpPr/>
            <p:nvPr/>
          </p:nvSpPr>
          <p:spPr>
            <a:xfrm>
              <a:off x="3071950" y="2084206"/>
              <a:ext cx="41446" cy="41446"/>
            </a:xfrm>
            <a:custGeom>
              <a:rect b="b" l="l" r="r" t="t"/>
              <a:pathLst>
                <a:path extrusionOk="0" h="1117" w="1117">
                  <a:moveTo>
                    <a:pt x="552" y="0"/>
                  </a:moveTo>
                  <a:cubicBezTo>
                    <a:pt x="255" y="0"/>
                    <a:pt x="1" y="255"/>
                    <a:pt x="1" y="566"/>
                  </a:cubicBezTo>
                  <a:cubicBezTo>
                    <a:pt x="1" y="862"/>
                    <a:pt x="255" y="1117"/>
                    <a:pt x="552" y="1117"/>
                  </a:cubicBezTo>
                  <a:cubicBezTo>
                    <a:pt x="863" y="1117"/>
                    <a:pt x="1117" y="862"/>
                    <a:pt x="1117" y="566"/>
                  </a:cubicBezTo>
                  <a:cubicBezTo>
                    <a:pt x="1117" y="255"/>
                    <a:pt x="863" y="0"/>
                    <a:pt x="552" y="0"/>
                  </a:cubicBez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 name="Google Shape;1151;p77"/>
          <p:cNvGrpSpPr/>
          <p:nvPr/>
        </p:nvGrpSpPr>
        <p:grpSpPr>
          <a:xfrm flipH="1">
            <a:off x="3352789" y="3363296"/>
            <a:ext cx="1032515" cy="1090731"/>
            <a:chOff x="2596860" y="3285509"/>
            <a:chExt cx="1032515" cy="1090731"/>
          </a:xfrm>
        </p:grpSpPr>
        <p:sp>
          <p:nvSpPr>
            <p:cNvPr id="1152" name="Google Shape;1152;p77"/>
            <p:cNvSpPr/>
            <p:nvPr/>
          </p:nvSpPr>
          <p:spPr>
            <a:xfrm>
              <a:off x="2596860" y="3285509"/>
              <a:ext cx="46715" cy="46715"/>
            </a:xfrm>
            <a:custGeom>
              <a:rect b="b" l="l" r="r" t="t"/>
              <a:pathLst>
                <a:path extrusionOk="0" fill="none" h="1259" w="1259">
                  <a:moveTo>
                    <a:pt x="637" y="1259"/>
                  </a:moveTo>
                  <a:cubicBezTo>
                    <a:pt x="284" y="1259"/>
                    <a:pt x="1" y="976"/>
                    <a:pt x="1" y="623"/>
                  </a:cubicBezTo>
                  <a:cubicBezTo>
                    <a:pt x="1" y="283"/>
                    <a:pt x="284" y="1"/>
                    <a:pt x="637" y="1"/>
                  </a:cubicBezTo>
                  <a:cubicBezTo>
                    <a:pt x="976" y="1"/>
                    <a:pt x="1259" y="283"/>
                    <a:pt x="1259" y="623"/>
                  </a:cubicBezTo>
                  <a:cubicBezTo>
                    <a:pt x="1259" y="976"/>
                    <a:pt x="976" y="1259"/>
                    <a:pt x="637"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77"/>
            <p:cNvSpPr/>
            <p:nvPr/>
          </p:nvSpPr>
          <p:spPr>
            <a:xfrm>
              <a:off x="2596860" y="3434447"/>
              <a:ext cx="46715" cy="46715"/>
            </a:xfrm>
            <a:custGeom>
              <a:rect b="b" l="l" r="r" t="t"/>
              <a:pathLst>
                <a:path extrusionOk="0" fill="none" h="1259" w="1259">
                  <a:moveTo>
                    <a:pt x="637" y="1258"/>
                  </a:moveTo>
                  <a:cubicBezTo>
                    <a:pt x="284" y="1258"/>
                    <a:pt x="1" y="975"/>
                    <a:pt x="1" y="636"/>
                  </a:cubicBezTo>
                  <a:cubicBezTo>
                    <a:pt x="1" y="283"/>
                    <a:pt x="284" y="0"/>
                    <a:pt x="637" y="0"/>
                  </a:cubicBezTo>
                  <a:cubicBezTo>
                    <a:pt x="976" y="0"/>
                    <a:pt x="1259" y="283"/>
                    <a:pt x="1259" y="636"/>
                  </a:cubicBezTo>
                  <a:cubicBezTo>
                    <a:pt x="1259" y="975"/>
                    <a:pt x="976" y="1258"/>
                    <a:pt x="637"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77"/>
            <p:cNvSpPr/>
            <p:nvPr/>
          </p:nvSpPr>
          <p:spPr>
            <a:xfrm>
              <a:off x="2596860" y="3583868"/>
              <a:ext cx="46715" cy="46715"/>
            </a:xfrm>
            <a:custGeom>
              <a:rect b="b" l="l" r="r" t="t"/>
              <a:pathLst>
                <a:path extrusionOk="0" fill="none" h="1259" w="1259">
                  <a:moveTo>
                    <a:pt x="637" y="1259"/>
                  </a:moveTo>
                  <a:cubicBezTo>
                    <a:pt x="284" y="1259"/>
                    <a:pt x="1" y="976"/>
                    <a:pt x="1" y="623"/>
                  </a:cubicBezTo>
                  <a:cubicBezTo>
                    <a:pt x="1" y="284"/>
                    <a:pt x="284" y="1"/>
                    <a:pt x="637" y="1"/>
                  </a:cubicBezTo>
                  <a:cubicBezTo>
                    <a:pt x="976" y="1"/>
                    <a:pt x="1259" y="284"/>
                    <a:pt x="1259" y="623"/>
                  </a:cubicBezTo>
                  <a:cubicBezTo>
                    <a:pt x="1259" y="976"/>
                    <a:pt x="976" y="1259"/>
                    <a:pt x="637"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77"/>
            <p:cNvSpPr/>
            <p:nvPr/>
          </p:nvSpPr>
          <p:spPr>
            <a:xfrm>
              <a:off x="2596860" y="3732806"/>
              <a:ext cx="46715" cy="46715"/>
            </a:xfrm>
            <a:custGeom>
              <a:rect b="b" l="l" r="r" t="t"/>
              <a:pathLst>
                <a:path extrusionOk="0" fill="none" h="1259" w="1259">
                  <a:moveTo>
                    <a:pt x="637" y="1258"/>
                  </a:moveTo>
                  <a:cubicBezTo>
                    <a:pt x="284" y="1258"/>
                    <a:pt x="1" y="976"/>
                    <a:pt x="1" y="636"/>
                  </a:cubicBezTo>
                  <a:cubicBezTo>
                    <a:pt x="1" y="283"/>
                    <a:pt x="284" y="0"/>
                    <a:pt x="637" y="0"/>
                  </a:cubicBezTo>
                  <a:cubicBezTo>
                    <a:pt x="976" y="0"/>
                    <a:pt x="1259" y="283"/>
                    <a:pt x="1259" y="636"/>
                  </a:cubicBezTo>
                  <a:cubicBezTo>
                    <a:pt x="1259" y="976"/>
                    <a:pt x="976" y="1258"/>
                    <a:pt x="637"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7"/>
            <p:cNvSpPr/>
            <p:nvPr/>
          </p:nvSpPr>
          <p:spPr>
            <a:xfrm>
              <a:off x="2596860" y="3882264"/>
              <a:ext cx="46715" cy="46678"/>
            </a:xfrm>
            <a:custGeom>
              <a:rect b="b" l="l" r="r" t="t"/>
              <a:pathLst>
                <a:path extrusionOk="0" fill="none" h="1258" w="1259">
                  <a:moveTo>
                    <a:pt x="637" y="1258"/>
                  </a:moveTo>
                  <a:cubicBezTo>
                    <a:pt x="284" y="1258"/>
                    <a:pt x="1" y="975"/>
                    <a:pt x="1" y="622"/>
                  </a:cubicBezTo>
                  <a:cubicBezTo>
                    <a:pt x="1" y="283"/>
                    <a:pt x="284" y="0"/>
                    <a:pt x="637" y="0"/>
                  </a:cubicBezTo>
                  <a:cubicBezTo>
                    <a:pt x="976" y="0"/>
                    <a:pt x="1259" y="283"/>
                    <a:pt x="1259" y="622"/>
                  </a:cubicBezTo>
                  <a:cubicBezTo>
                    <a:pt x="1259" y="975"/>
                    <a:pt x="976" y="1258"/>
                    <a:pt x="637"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7"/>
            <p:cNvSpPr/>
            <p:nvPr/>
          </p:nvSpPr>
          <p:spPr>
            <a:xfrm>
              <a:off x="2596860" y="4031165"/>
              <a:ext cx="46715" cy="46715"/>
            </a:xfrm>
            <a:custGeom>
              <a:rect b="b" l="l" r="r" t="t"/>
              <a:pathLst>
                <a:path extrusionOk="0" fill="none" h="1259" w="1259">
                  <a:moveTo>
                    <a:pt x="637" y="1258"/>
                  </a:moveTo>
                  <a:cubicBezTo>
                    <a:pt x="284" y="1258"/>
                    <a:pt x="1" y="976"/>
                    <a:pt x="1" y="637"/>
                  </a:cubicBezTo>
                  <a:cubicBezTo>
                    <a:pt x="1" y="283"/>
                    <a:pt x="284" y="1"/>
                    <a:pt x="637" y="1"/>
                  </a:cubicBezTo>
                  <a:cubicBezTo>
                    <a:pt x="976" y="1"/>
                    <a:pt x="1259" y="283"/>
                    <a:pt x="1259" y="637"/>
                  </a:cubicBezTo>
                  <a:cubicBezTo>
                    <a:pt x="1259" y="976"/>
                    <a:pt x="976" y="1258"/>
                    <a:pt x="637"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7"/>
            <p:cNvSpPr/>
            <p:nvPr/>
          </p:nvSpPr>
          <p:spPr>
            <a:xfrm>
              <a:off x="2596860" y="4180623"/>
              <a:ext cx="46715" cy="46678"/>
            </a:xfrm>
            <a:custGeom>
              <a:rect b="b" l="l" r="r" t="t"/>
              <a:pathLst>
                <a:path extrusionOk="0" fill="none" h="1258" w="1259">
                  <a:moveTo>
                    <a:pt x="637" y="1258"/>
                  </a:moveTo>
                  <a:cubicBezTo>
                    <a:pt x="284" y="1258"/>
                    <a:pt x="1" y="975"/>
                    <a:pt x="1" y="622"/>
                  </a:cubicBezTo>
                  <a:cubicBezTo>
                    <a:pt x="1" y="283"/>
                    <a:pt x="284" y="0"/>
                    <a:pt x="637" y="0"/>
                  </a:cubicBezTo>
                  <a:cubicBezTo>
                    <a:pt x="976" y="0"/>
                    <a:pt x="1259" y="283"/>
                    <a:pt x="1259" y="622"/>
                  </a:cubicBezTo>
                  <a:cubicBezTo>
                    <a:pt x="1259" y="975"/>
                    <a:pt x="976" y="1258"/>
                    <a:pt x="637"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7"/>
            <p:cNvSpPr/>
            <p:nvPr/>
          </p:nvSpPr>
          <p:spPr>
            <a:xfrm>
              <a:off x="2596860" y="4329524"/>
              <a:ext cx="46715" cy="46715"/>
            </a:xfrm>
            <a:custGeom>
              <a:rect b="b" l="l" r="r" t="t"/>
              <a:pathLst>
                <a:path extrusionOk="0" fill="none" h="1259" w="1259">
                  <a:moveTo>
                    <a:pt x="637" y="1258"/>
                  </a:moveTo>
                  <a:cubicBezTo>
                    <a:pt x="284" y="1258"/>
                    <a:pt x="1" y="976"/>
                    <a:pt x="1" y="637"/>
                  </a:cubicBezTo>
                  <a:cubicBezTo>
                    <a:pt x="1" y="283"/>
                    <a:pt x="284" y="1"/>
                    <a:pt x="637" y="1"/>
                  </a:cubicBezTo>
                  <a:cubicBezTo>
                    <a:pt x="976" y="1"/>
                    <a:pt x="1259" y="283"/>
                    <a:pt x="1259" y="637"/>
                  </a:cubicBezTo>
                  <a:cubicBezTo>
                    <a:pt x="1259" y="976"/>
                    <a:pt x="976" y="1258"/>
                    <a:pt x="637"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7"/>
            <p:cNvSpPr/>
            <p:nvPr/>
          </p:nvSpPr>
          <p:spPr>
            <a:xfrm>
              <a:off x="2737932" y="3285509"/>
              <a:ext cx="46715" cy="46715"/>
            </a:xfrm>
            <a:custGeom>
              <a:rect b="b" l="l" r="r" t="t"/>
              <a:pathLst>
                <a:path extrusionOk="0" fill="none" h="1259" w="1259">
                  <a:moveTo>
                    <a:pt x="622" y="1259"/>
                  </a:moveTo>
                  <a:cubicBezTo>
                    <a:pt x="283" y="1259"/>
                    <a:pt x="0" y="976"/>
                    <a:pt x="0" y="623"/>
                  </a:cubicBezTo>
                  <a:cubicBezTo>
                    <a:pt x="0" y="283"/>
                    <a:pt x="283" y="1"/>
                    <a:pt x="622" y="1"/>
                  </a:cubicBezTo>
                  <a:cubicBezTo>
                    <a:pt x="976" y="1"/>
                    <a:pt x="1258" y="283"/>
                    <a:pt x="1258" y="623"/>
                  </a:cubicBezTo>
                  <a:cubicBezTo>
                    <a:pt x="1258" y="976"/>
                    <a:pt x="976" y="1259"/>
                    <a:pt x="622"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77"/>
            <p:cNvSpPr/>
            <p:nvPr/>
          </p:nvSpPr>
          <p:spPr>
            <a:xfrm>
              <a:off x="2737932" y="3434447"/>
              <a:ext cx="46715" cy="46715"/>
            </a:xfrm>
            <a:custGeom>
              <a:rect b="b" l="l" r="r" t="t"/>
              <a:pathLst>
                <a:path extrusionOk="0" fill="none" h="1259" w="1259">
                  <a:moveTo>
                    <a:pt x="622" y="1258"/>
                  </a:moveTo>
                  <a:cubicBezTo>
                    <a:pt x="283" y="1258"/>
                    <a:pt x="0" y="975"/>
                    <a:pt x="0" y="636"/>
                  </a:cubicBezTo>
                  <a:cubicBezTo>
                    <a:pt x="0" y="283"/>
                    <a:pt x="283" y="0"/>
                    <a:pt x="622" y="0"/>
                  </a:cubicBezTo>
                  <a:cubicBezTo>
                    <a:pt x="976" y="0"/>
                    <a:pt x="1258" y="283"/>
                    <a:pt x="1258" y="636"/>
                  </a:cubicBezTo>
                  <a:cubicBezTo>
                    <a:pt x="1258" y="975"/>
                    <a:pt x="976" y="1258"/>
                    <a:pt x="622"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7"/>
            <p:cNvSpPr/>
            <p:nvPr/>
          </p:nvSpPr>
          <p:spPr>
            <a:xfrm>
              <a:off x="2737932" y="3583868"/>
              <a:ext cx="46715" cy="46715"/>
            </a:xfrm>
            <a:custGeom>
              <a:rect b="b" l="l" r="r" t="t"/>
              <a:pathLst>
                <a:path extrusionOk="0" fill="none" h="1259" w="1259">
                  <a:moveTo>
                    <a:pt x="622" y="1259"/>
                  </a:moveTo>
                  <a:cubicBezTo>
                    <a:pt x="283" y="1259"/>
                    <a:pt x="0" y="976"/>
                    <a:pt x="0" y="623"/>
                  </a:cubicBezTo>
                  <a:cubicBezTo>
                    <a:pt x="0" y="284"/>
                    <a:pt x="283" y="1"/>
                    <a:pt x="622" y="1"/>
                  </a:cubicBezTo>
                  <a:cubicBezTo>
                    <a:pt x="976" y="1"/>
                    <a:pt x="1258" y="284"/>
                    <a:pt x="1258" y="623"/>
                  </a:cubicBezTo>
                  <a:cubicBezTo>
                    <a:pt x="1258" y="976"/>
                    <a:pt x="976" y="1259"/>
                    <a:pt x="622"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7"/>
            <p:cNvSpPr/>
            <p:nvPr/>
          </p:nvSpPr>
          <p:spPr>
            <a:xfrm>
              <a:off x="2737932" y="3732806"/>
              <a:ext cx="46715" cy="46715"/>
            </a:xfrm>
            <a:custGeom>
              <a:rect b="b" l="l" r="r" t="t"/>
              <a:pathLst>
                <a:path extrusionOk="0" fill="none" h="1259" w="1259">
                  <a:moveTo>
                    <a:pt x="622" y="1258"/>
                  </a:moveTo>
                  <a:cubicBezTo>
                    <a:pt x="283" y="1258"/>
                    <a:pt x="0" y="976"/>
                    <a:pt x="0" y="636"/>
                  </a:cubicBezTo>
                  <a:cubicBezTo>
                    <a:pt x="0" y="283"/>
                    <a:pt x="283" y="0"/>
                    <a:pt x="622" y="0"/>
                  </a:cubicBezTo>
                  <a:cubicBezTo>
                    <a:pt x="976" y="0"/>
                    <a:pt x="1258" y="283"/>
                    <a:pt x="1258" y="636"/>
                  </a:cubicBezTo>
                  <a:cubicBezTo>
                    <a:pt x="1258" y="976"/>
                    <a:pt x="976" y="1258"/>
                    <a:pt x="622"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77"/>
            <p:cNvSpPr/>
            <p:nvPr/>
          </p:nvSpPr>
          <p:spPr>
            <a:xfrm>
              <a:off x="2737932" y="3882264"/>
              <a:ext cx="46715" cy="46678"/>
            </a:xfrm>
            <a:custGeom>
              <a:rect b="b" l="l" r="r" t="t"/>
              <a:pathLst>
                <a:path extrusionOk="0" fill="none" h="1258" w="1259">
                  <a:moveTo>
                    <a:pt x="622" y="1258"/>
                  </a:moveTo>
                  <a:cubicBezTo>
                    <a:pt x="283" y="1258"/>
                    <a:pt x="0" y="975"/>
                    <a:pt x="0" y="622"/>
                  </a:cubicBezTo>
                  <a:cubicBezTo>
                    <a:pt x="0" y="283"/>
                    <a:pt x="283" y="0"/>
                    <a:pt x="622" y="0"/>
                  </a:cubicBezTo>
                  <a:cubicBezTo>
                    <a:pt x="976" y="0"/>
                    <a:pt x="1258" y="283"/>
                    <a:pt x="1258" y="622"/>
                  </a:cubicBezTo>
                  <a:cubicBezTo>
                    <a:pt x="1258" y="975"/>
                    <a:pt x="976" y="1258"/>
                    <a:pt x="622"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77"/>
            <p:cNvSpPr/>
            <p:nvPr/>
          </p:nvSpPr>
          <p:spPr>
            <a:xfrm>
              <a:off x="2737932" y="4031165"/>
              <a:ext cx="46715" cy="46715"/>
            </a:xfrm>
            <a:custGeom>
              <a:rect b="b" l="l" r="r" t="t"/>
              <a:pathLst>
                <a:path extrusionOk="0" fill="none" h="1259" w="1259">
                  <a:moveTo>
                    <a:pt x="622" y="1258"/>
                  </a:moveTo>
                  <a:cubicBezTo>
                    <a:pt x="283" y="1258"/>
                    <a:pt x="0" y="976"/>
                    <a:pt x="0" y="637"/>
                  </a:cubicBezTo>
                  <a:cubicBezTo>
                    <a:pt x="0" y="283"/>
                    <a:pt x="283" y="1"/>
                    <a:pt x="622" y="1"/>
                  </a:cubicBezTo>
                  <a:cubicBezTo>
                    <a:pt x="976" y="1"/>
                    <a:pt x="1258" y="283"/>
                    <a:pt x="1258" y="637"/>
                  </a:cubicBezTo>
                  <a:cubicBezTo>
                    <a:pt x="1258" y="976"/>
                    <a:pt x="976" y="1258"/>
                    <a:pt x="622"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77"/>
            <p:cNvSpPr/>
            <p:nvPr/>
          </p:nvSpPr>
          <p:spPr>
            <a:xfrm>
              <a:off x="2737932" y="4180623"/>
              <a:ext cx="46715" cy="46678"/>
            </a:xfrm>
            <a:custGeom>
              <a:rect b="b" l="l" r="r" t="t"/>
              <a:pathLst>
                <a:path extrusionOk="0" fill="none" h="1258" w="1259">
                  <a:moveTo>
                    <a:pt x="622" y="1258"/>
                  </a:moveTo>
                  <a:cubicBezTo>
                    <a:pt x="283" y="1258"/>
                    <a:pt x="0" y="975"/>
                    <a:pt x="0" y="622"/>
                  </a:cubicBezTo>
                  <a:cubicBezTo>
                    <a:pt x="0" y="283"/>
                    <a:pt x="283" y="0"/>
                    <a:pt x="622" y="0"/>
                  </a:cubicBezTo>
                  <a:cubicBezTo>
                    <a:pt x="976" y="0"/>
                    <a:pt x="1258" y="283"/>
                    <a:pt x="1258" y="622"/>
                  </a:cubicBezTo>
                  <a:cubicBezTo>
                    <a:pt x="1258" y="975"/>
                    <a:pt x="976" y="1258"/>
                    <a:pt x="622"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77"/>
            <p:cNvSpPr/>
            <p:nvPr/>
          </p:nvSpPr>
          <p:spPr>
            <a:xfrm>
              <a:off x="2878968" y="3285509"/>
              <a:ext cx="46196" cy="46715"/>
            </a:xfrm>
            <a:custGeom>
              <a:rect b="b" l="l" r="r" t="t"/>
              <a:pathLst>
                <a:path extrusionOk="0" fill="none" h="1259" w="1245">
                  <a:moveTo>
                    <a:pt x="623" y="1259"/>
                  </a:moveTo>
                  <a:cubicBezTo>
                    <a:pt x="269" y="1259"/>
                    <a:pt x="1" y="976"/>
                    <a:pt x="1" y="623"/>
                  </a:cubicBezTo>
                  <a:cubicBezTo>
                    <a:pt x="1" y="283"/>
                    <a:pt x="269" y="1"/>
                    <a:pt x="623" y="1"/>
                  </a:cubicBezTo>
                  <a:cubicBezTo>
                    <a:pt x="976" y="1"/>
                    <a:pt x="1245" y="283"/>
                    <a:pt x="1245" y="623"/>
                  </a:cubicBezTo>
                  <a:cubicBezTo>
                    <a:pt x="1245" y="976"/>
                    <a:pt x="976" y="1259"/>
                    <a:pt x="623"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7"/>
            <p:cNvSpPr/>
            <p:nvPr/>
          </p:nvSpPr>
          <p:spPr>
            <a:xfrm>
              <a:off x="2878968" y="3434447"/>
              <a:ext cx="46196" cy="46715"/>
            </a:xfrm>
            <a:custGeom>
              <a:rect b="b" l="l" r="r" t="t"/>
              <a:pathLst>
                <a:path extrusionOk="0" fill="none" h="1259" w="1245">
                  <a:moveTo>
                    <a:pt x="623" y="1258"/>
                  </a:moveTo>
                  <a:cubicBezTo>
                    <a:pt x="269" y="1258"/>
                    <a:pt x="1" y="975"/>
                    <a:pt x="1" y="636"/>
                  </a:cubicBezTo>
                  <a:cubicBezTo>
                    <a:pt x="1" y="283"/>
                    <a:pt x="269" y="0"/>
                    <a:pt x="623" y="0"/>
                  </a:cubicBezTo>
                  <a:cubicBezTo>
                    <a:pt x="976" y="0"/>
                    <a:pt x="1245" y="283"/>
                    <a:pt x="1245" y="636"/>
                  </a:cubicBezTo>
                  <a:cubicBezTo>
                    <a:pt x="1245" y="975"/>
                    <a:pt x="976" y="1258"/>
                    <a:pt x="623"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77"/>
            <p:cNvSpPr/>
            <p:nvPr/>
          </p:nvSpPr>
          <p:spPr>
            <a:xfrm>
              <a:off x="2878968" y="3583868"/>
              <a:ext cx="46196" cy="46715"/>
            </a:xfrm>
            <a:custGeom>
              <a:rect b="b" l="l" r="r" t="t"/>
              <a:pathLst>
                <a:path extrusionOk="0" fill="none" h="1259" w="1245">
                  <a:moveTo>
                    <a:pt x="623" y="1259"/>
                  </a:moveTo>
                  <a:cubicBezTo>
                    <a:pt x="269" y="1259"/>
                    <a:pt x="1" y="976"/>
                    <a:pt x="1" y="623"/>
                  </a:cubicBezTo>
                  <a:cubicBezTo>
                    <a:pt x="1" y="284"/>
                    <a:pt x="269" y="1"/>
                    <a:pt x="623" y="1"/>
                  </a:cubicBezTo>
                  <a:cubicBezTo>
                    <a:pt x="976" y="1"/>
                    <a:pt x="1245" y="284"/>
                    <a:pt x="1245" y="623"/>
                  </a:cubicBezTo>
                  <a:cubicBezTo>
                    <a:pt x="1245" y="976"/>
                    <a:pt x="976" y="1259"/>
                    <a:pt x="623"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77"/>
            <p:cNvSpPr/>
            <p:nvPr/>
          </p:nvSpPr>
          <p:spPr>
            <a:xfrm>
              <a:off x="2878968" y="3732806"/>
              <a:ext cx="46196" cy="46715"/>
            </a:xfrm>
            <a:custGeom>
              <a:rect b="b" l="l" r="r" t="t"/>
              <a:pathLst>
                <a:path extrusionOk="0" fill="none" h="1259" w="1245">
                  <a:moveTo>
                    <a:pt x="623" y="1258"/>
                  </a:moveTo>
                  <a:cubicBezTo>
                    <a:pt x="269" y="1258"/>
                    <a:pt x="1" y="976"/>
                    <a:pt x="1" y="636"/>
                  </a:cubicBezTo>
                  <a:cubicBezTo>
                    <a:pt x="1" y="283"/>
                    <a:pt x="269" y="0"/>
                    <a:pt x="623" y="0"/>
                  </a:cubicBezTo>
                  <a:cubicBezTo>
                    <a:pt x="976" y="0"/>
                    <a:pt x="1245" y="283"/>
                    <a:pt x="1245" y="636"/>
                  </a:cubicBezTo>
                  <a:cubicBezTo>
                    <a:pt x="1245" y="976"/>
                    <a:pt x="976" y="1258"/>
                    <a:pt x="623"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7"/>
            <p:cNvSpPr/>
            <p:nvPr/>
          </p:nvSpPr>
          <p:spPr>
            <a:xfrm>
              <a:off x="2878968" y="3882264"/>
              <a:ext cx="46196" cy="46678"/>
            </a:xfrm>
            <a:custGeom>
              <a:rect b="b" l="l" r="r" t="t"/>
              <a:pathLst>
                <a:path extrusionOk="0" fill="none" h="1258" w="1245">
                  <a:moveTo>
                    <a:pt x="623" y="1258"/>
                  </a:moveTo>
                  <a:cubicBezTo>
                    <a:pt x="269" y="1258"/>
                    <a:pt x="1" y="975"/>
                    <a:pt x="1" y="622"/>
                  </a:cubicBezTo>
                  <a:cubicBezTo>
                    <a:pt x="1" y="283"/>
                    <a:pt x="269" y="0"/>
                    <a:pt x="623" y="0"/>
                  </a:cubicBezTo>
                  <a:cubicBezTo>
                    <a:pt x="976" y="0"/>
                    <a:pt x="1245" y="283"/>
                    <a:pt x="1245" y="622"/>
                  </a:cubicBezTo>
                  <a:cubicBezTo>
                    <a:pt x="1245" y="975"/>
                    <a:pt x="976" y="1258"/>
                    <a:pt x="623"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7"/>
            <p:cNvSpPr/>
            <p:nvPr/>
          </p:nvSpPr>
          <p:spPr>
            <a:xfrm>
              <a:off x="2878968" y="4031165"/>
              <a:ext cx="46196" cy="46715"/>
            </a:xfrm>
            <a:custGeom>
              <a:rect b="b" l="l" r="r" t="t"/>
              <a:pathLst>
                <a:path extrusionOk="0" fill="none" h="1259" w="1245">
                  <a:moveTo>
                    <a:pt x="623" y="1258"/>
                  </a:moveTo>
                  <a:cubicBezTo>
                    <a:pt x="269" y="1258"/>
                    <a:pt x="1" y="976"/>
                    <a:pt x="1" y="637"/>
                  </a:cubicBezTo>
                  <a:cubicBezTo>
                    <a:pt x="1" y="283"/>
                    <a:pt x="269" y="1"/>
                    <a:pt x="623" y="1"/>
                  </a:cubicBezTo>
                  <a:cubicBezTo>
                    <a:pt x="976" y="1"/>
                    <a:pt x="1245" y="283"/>
                    <a:pt x="1245" y="637"/>
                  </a:cubicBezTo>
                  <a:cubicBezTo>
                    <a:pt x="1245" y="976"/>
                    <a:pt x="976" y="1258"/>
                    <a:pt x="623"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7"/>
            <p:cNvSpPr/>
            <p:nvPr/>
          </p:nvSpPr>
          <p:spPr>
            <a:xfrm>
              <a:off x="3019521" y="3285509"/>
              <a:ext cx="46715" cy="46715"/>
            </a:xfrm>
            <a:custGeom>
              <a:rect b="b" l="l" r="r" t="t"/>
              <a:pathLst>
                <a:path extrusionOk="0" fill="none" h="1259" w="1259">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77"/>
            <p:cNvSpPr/>
            <p:nvPr/>
          </p:nvSpPr>
          <p:spPr>
            <a:xfrm>
              <a:off x="3019521" y="3434447"/>
              <a:ext cx="46715" cy="46715"/>
            </a:xfrm>
            <a:custGeom>
              <a:rect b="b" l="l" r="r" t="t"/>
              <a:pathLst>
                <a:path extrusionOk="0" fill="none" h="1259" w="1259">
                  <a:moveTo>
                    <a:pt x="622" y="1258"/>
                  </a:moveTo>
                  <a:cubicBezTo>
                    <a:pt x="283" y="1258"/>
                    <a:pt x="0" y="975"/>
                    <a:pt x="0" y="636"/>
                  </a:cubicBezTo>
                  <a:cubicBezTo>
                    <a:pt x="0" y="283"/>
                    <a:pt x="283" y="0"/>
                    <a:pt x="622" y="0"/>
                  </a:cubicBezTo>
                  <a:cubicBezTo>
                    <a:pt x="975" y="0"/>
                    <a:pt x="1258" y="283"/>
                    <a:pt x="1258" y="636"/>
                  </a:cubicBezTo>
                  <a:cubicBezTo>
                    <a:pt x="1258" y="975"/>
                    <a:pt x="975" y="1258"/>
                    <a:pt x="622"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77"/>
            <p:cNvSpPr/>
            <p:nvPr/>
          </p:nvSpPr>
          <p:spPr>
            <a:xfrm>
              <a:off x="3019521" y="3583868"/>
              <a:ext cx="46715" cy="46715"/>
            </a:xfrm>
            <a:custGeom>
              <a:rect b="b" l="l" r="r" t="t"/>
              <a:pathLst>
                <a:path extrusionOk="0" fill="none" h="1259" w="1259">
                  <a:moveTo>
                    <a:pt x="622" y="1259"/>
                  </a:moveTo>
                  <a:cubicBezTo>
                    <a:pt x="283" y="1259"/>
                    <a:pt x="0" y="976"/>
                    <a:pt x="0" y="623"/>
                  </a:cubicBezTo>
                  <a:cubicBezTo>
                    <a:pt x="0" y="284"/>
                    <a:pt x="283" y="1"/>
                    <a:pt x="622" y="1"/>
                  </a:cubicBezTo>
                  <a:cubicBezTo>
                    <a:pt x="975" y="1"/>
                    <a:pt x="1258" y="284"/>
                    <a:pt x="1258" y="623"/>
                  </a:cubicBezTo>
                  <a:cubicBezTo>
                    <a:pt x="1258" y="976"/>
                    <a:pt x="975" y="1259"/>
                    <a:pt x="622"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7"/>
            <p:cNvSpPr/>
            <p:nvPr/>
          </p:nvSpPr>
          <p:spPr>
            <a:xfrm>
              <a:off x="3019521" y="3732806"/>
              <a:ext cx="46715" cy="46715"/>
            </a:xfrm>
            <a:custGeom>
              <a:rect b="b" l="l" r="r" t="t"/>
              <a:pathLst>
                <a:path extrusionOk="0" fill="none" h="1259" w="1259">
                  <a:moveTo>
                    <a:pt x="622" y="1258"/>
                  </a:moveTo>
                  <a:cubicBezTo>
                    <a:pt x="283" y="1258"/>
                    <a:pt x="0" y="976"/>
                    <a:pt x="0" y="636"/>
                  </a:cubicBezTo>
                  <a:cubicBezTo>
                    <a:pt x="0" y="283"/>
                    <a:pt x="283" y="0"/>
                    <a:pt x="622" y="0"/>
                  </a:cubicBezTo>
                  <a:cubicBezTo>
                    <a:pt x="975" y="0"/>
                    <a:pt x="1258" y="283"/>
                    <a:pt x="1258" y="636"/>
                  </a:cubicBezTo>
                  <a:cubicBezTo>
                    <a:pt x="1258" y="976"/>
                    <a:pt x="975" y="1258"/>
                    <a:pt x="622"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77"/>
            <p:cNvSpPr/>
            <p:nvPr/>
          </p:nvSpPr>
          <p:spPr>
            <a:xfrm>
              <a:off x="3019521" y="3882264"/>
              <a:ext cx="46715" cy="46678"/>
            </a:xfrm>
            <a:custGeom>
              <a:rect b="b" l="l" r="r" t="t"/>
              <a:pathLst>
                <a:path extrusionOk="0" fill="none" h="1258" w="1259">
                  <a:moveTo>
                    <a:pt x="622" y="1258"/>
                  </a:moveTo>
                  <a:cubicBezTo>
                    <a:pt x="283" y="1258"/>
                    <a:pt x="0" y="975"/>
                    <a:pt x="0" y="622"/>
                  </a:cubicBezTo>
                  <a:cubicBezTo>
                    <a:pt x="0" y="283"/>
                    <a:pt x="283" y="0"/>
                    <a:pt x="622" y="0"/>
                  </a:cubicBezTo>
                  <a:cubicBezTo>
                    <a:pt x="975" y="0"/>
                    <a:pt x="1258" y="283"/>
                    <a:pt x="1258" y="622"/>
                  </a:cubicBezTo>
                  <a:cubicBezTo>
                    <a:pt x="1258" y="975"/>
                    <a:pt x="975" y="1258"/>
                    <a:pt x="622"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77"/>
            <p:cNvSpPr/>
            <p:nvPr/>
          </p:nvSpPr>
          <p:spPr>
            <a:xfrm>
              <a:off x="3160556" y="3285509"/>
              <a:ext cx="46196" cy="46715"/>
            </a:xfrm>
            <a:custGeom>
              <a:rect b="b" l="l" r="r" t="t"/>
              <a:pathLst>
                <a:path extrusionOk="0" fill="none" h="1259" w="1245">
                  <a:moveTo>
                    <a:pt x="623" y="1259"/>
                  </a:moveTo>
                  <a:cubicBezTo>
                    <a:pt x="269" y="1259"/>
                    <a:pt x="1" y="976"/>
                    <a:pt x="1" y="623"/>
                  </a:cubicBezTo>
                  <a:cubicBezTo>
                    <a:pt x="1" y="283"/>
                    <a:pt x="269" y="1"/>
                    <a:pt x="623" y="1"/>
                  </a:cubicBezTo>
                  <a:cubicBezTo>
                    <a:pt x="976" y="1"/>
                    <a:pt x="1244" y="283"/>
                    <a:pt x="1244" y="623"/>
                  </a:cubicBezTo>
                  <a:cubicBezTo>
                    <a:pt x="1244" y="976"/>
                    <a:pt x="976" y="1259"/>
                    <a:pt x="623"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7"/>
            <p:cNvSpPr/>
            <p:nvPr/>
          </p:nvSpPr>
          <p:spPr>
            <a:xfrm>
              <a:off x="3160556" y="3434447"/>
              <a:ext cx="46196" cy="46715"/>
            </a:xfrm>
            <a:custGeom>
              <a:rect b="b" l="l" r="r" t="t"/>
              <a:pathLst>
                <a:path extrusionOk="0" fill="none" h="1259" w="1245">
                  <a:moveTo>
                    <a:pt x="623" y="1258"/>
                  </a:moveTo>
                  <a:cubicBezTo>
                    <a:pt x="269" y="1258"/>
                    <a:pt x="1" y="975"/>
                    <a:pt x="1" y="636"/>
                  </a:cubicBezTo>
                  <a:cubicBezTo>
                    <a:pt x="1" y="283"/>
                    <a:pt x="269" y="0"/>
                    <a:pt x="623" y="0"/>
                  </a:cubicBezTo>
                  <a:cubicBezTo>
                    <a:pt x="976" y="0"/>
                    <a:pt x="1244" y="283"/>
                    <a:pt x="1244" y="636"/>
                  </a:cubicBezTo>
                  <a:cubicBezTo>
                    <a:pt x="1244" y="975"/>
                    <a:pt x="976" y="1258"/>
                    <a:pt x="623"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77"/>
            <p:cNvSpPr/>
            <p:nvPr/>
          </p:nvSpPr>
          <p:spPr>
            <a:xfrm>
              <a:off x="3160556" y="3583868"/>
              <a:ext cx="46196" cy="46715"/>
            </a:xfrm>
            <a:custGeom>
              <a:rect b="b" l="l" r="r" t="t"/>
              <a:pathLst>
                <a:path extrusionOk="0" fill="none" h="1259" w="1245">
                  <a:moveTo>
                    <a:pt x="623" y="1259"/>
                  </a:moveTo>
                  <a:cubicBezTo>
                    <a:pt x="269" y="1259"/>
                    <a:pt x="1" y="976"/>
                    <a:pt x="1" y="623"/>
                  </a:cubicBezTo>
                  <a:cubicBezTo>
                    <a:pt x="1" y="284"/>
                    <a:pt x="269" y="1"/>
                    <a:pt x="623" y="1"/>
                  </a:cubicBezTo>
                  <a:cubicBezTo>
                    <a:pt x="976" y="1"/>
                    <a:pt x="1244" y="284"/>
                    <a:pt x="1244" y="623"/>
                  </a:cubicBezTo>
                  <a:cubicBezTo>
                    <a:pt x="1244" y="976"/>
                    <a:pt x="976" y="1259"/>
                    <a:pt x="623"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77"/>
            <p:cNvSpPr/>
            <p:nvPr/>
          </p:nvSpPr>
          <p:spPr>
            <a:xfrm>
              <a:off x="3160556" y="3732806"/>
              <a:ext cx="46196" cy="46715"/>
            </a:xfrm>
            <a:custGeom>
              <a:rect b="b" l="l" r="r" t="t"/>
              <a:pathLst>
                <a:path extrusionOk="0" fill="none" h="1259" w="1245">
                  <a:moveTo>
                    <a:pt x="623" y="1258"/>
                  </a:moveTo>
                  <a:cubicBezTo>
                    <a:pt x="269" y="1258"/>
                    <a:pt x="1" y="976"/>
                    <a:pt x="1" y="636"/>
                  </a:cubicBezTo>
                  <a:cubicBezTo>
                    <a:pt x="1" y="283"/>
                    <a:pt x="269" y="0"/>
                    <a:pt x="623" y="0"/>
                  </a:cubicBezTo>
                  <a:cubicBezTo>
                    <a:pt x="976" y="0"/>
                    <a:pt x="1244" y="283"/>
                    <a:pt x="1244" y="636"/>
                  </a:cubicBezTo>
                  <a:cubicBezTo>
                    <a:pt x="1244" y="976"/>
                    <a:pt x="976" y="1258"/>
                    <a:pt x="623"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77"/>
            <p:cNvSpPr/>
            <p:nvPr/>
          </p:nvSpPr>
          <p:spPr>
            <a:xfrm>
              <a:off x="3301109" y="3285509"/>
              <a:ext cx="46678" cy="46715"/>
            </a:xfrm>
            <a:custGeom>
              <a:rect b="b" l="l" r="r" t="t"/>
              <a:pathLst>
                <a:path extrusionOk="0" fill="none" h="1259" w="1258">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7"/>
            <p:cNvSpPr/>
            <p:nvPr/>
          </p:nvSpPr>
          <p:spPr>
            <a:xfrm>
              <a:off x="3301109" y="3434447"/>
              <a:ext cx="46678" cy="46715"/>
            </a:xfrm>
            <a:custGeom>
              <a:rect b="b" l="l" r="r" t="t"/>
              <a:pathLst>
                <a:path extrusionOk="0" fill="none" h="1259" w="1258">
                  <a:moveTo>
                    <a:pt x="622" y="1258"/>
                  </a:moveTo>
                  <a:cubicBezTo>
                    <a:pt x="283" y="1258"/>
                    <a:pt x="0" y="975"/>
                    <a:pt x="0" y="636"/>
                  </a:cubicBezTo>
                  <a:cubicBezTo>
                    <a:pt x="0" y="283"/>
                    <a:pt x="283" y="0"/>
                    <a:pt x="622" y="0"/>
                  </a:cubicBezTo>
                  <a:cubicBezTo>
                    <a:pt x="975" y="0"/>
                    <a:pt x="1258" y="283"/>
                    <a:pt x="1258" y="636"/>
                  </a:cubicBezTo>
                  <a:cubicBezTo>
                    <a:pt x="1258" y="975"/>
                    <a:pt x="975" y="1258"/>
                    <a:pt x="622"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7"/>
            <p:cNvSpPr/>
            <p:nvPr/>
          </p:nvSpPr>
          <p:spPr>
            <a:xfrm>
              <a:off x="3301109" y="3583868"/>
              <a:ext cx="46678" cy="46715"/>
            </a:xfrm>
            <a:custGeom>
              <a:rect b="b" l="l" r="r" t="t"/>
              <a:pathLst>
                <a:path extrusionOk="0" fill="none" h="1259" w="1258">
                  <a:moveTo>
                    <a:pt x="622" y="1259"/>
                  </a:moveTo>
                  <a:cubicBezTo>
                    <a:pt x="283" y="1259"/>
                    <a:pt x="0" y="976"/>
                    <a:pt x="0" y="623"/>
                  </a:cubicBezTo>
                  <a:cubicBezTo>
                    <a:pt x="0" y="284"/>
                    <a:pt x="283" y="1"/>
                    <a:pt x="622" y="1"/>
                  </a:cubicBezTo>
                  <a:cubicBezTo>
                    <a:pt x="975" y="1"/>
                    <a:pt x="1258" y="284"/>
                    <a:pt x="1258" y="623"/>
                  </a:cubicBezTo>
                  <a:cubicBezTo>
                    <a:pt x="1258" y="976"/>
                    <a:pt x="975" y="1259"/>
                    <a:pt x="622"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7"/>
            <p:cNvSpPr/>
            <p:nvPr/>
          </p:nvSpPr>
          <p:spPr>
            <a:xfrm>
              <a:off x="3442144" y="3285509"/>
              <a:ext cx="46196" cy="46715"/>
            </a:xfrm>
            <a:custGeom>
              <a:rect b="b" l="l" r="r" t="t"/>
              <a:pathLst>
                <a:path extrusionOk="0" fill="none" h="1259" w="1245">
                  <a:moveTo>
                    <a:pt x="623" y="1259"/>
                  </a:moveTo>
                  <a:cubicBezTo>
                    <a:pt x="269" y="1259"/>
                    <a:pt x="1" y="976"/>
                    <a:pt x="1" y="623"/>
                  </a:cubicBezTo>
                  <a:cubicBezTo>
                    <a:pt x="1" y="283"/>
                    <a:pt x="269" y="1"/>
                    <a:pt x="623" y="1"/>
                  </a:cubicBezTo>
                  <a:cubicBezTo>
                    <a:pt x="976" y="1"/>
                    <a:pt x="1244" y="283"/>
                    <a:pt x="1244" y="623"/>
                  </a:cubicBezTo>
                  <a:cubicBezTo>
                    <a:pt x="1244" y="976"/>
                    <a:pt x="976" y="1259"/>
                    <a:pt x="623"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77"/>
            <p:cNvSpPr/>
            <p:nvPr/>
          </p:nvSpPr>
          <p:spPr>
            <a:xfrm>
              <a:off x="3442144" y="3434447"/>
              <a:ext cx="46196" cy="46715"/>
            </a:xfrm>
            <a:custGeom>
              <a:rect b="b" l="l" r="r" t="t"/>
              <a:pathLst>
                <a:path extrusionOk="0" fill="none" h="1259" w="1245">
                  <a:moveTo>
                    <a:pt x="623" y="1258"/>
                  </a:moveTo>
                  <a:cubicBezTo>
                    <a:pt x="269" y="1258"/>
                    <a:pt x="1" y="975"/>
                    <a:pt x="1" y="636"/>
                  </a:cubicBezTo>
                  <a:cubicBezTo>
                    <a:pt x="1" y="283"/>
                    <a:pt x="269" y="0"/>
                    <a:pt x="623" y="0"/>
                  </a:cubicBezTo>
                  <a:cubicBezTo>
                    <a:pt x="976" y="0"/>
                    <a:pt x="1244" y="283"/>
                    <a:pt x="1244" y="636"/>
                  </a:cubicBezTo>
                  <a:cubicBezTo>
                    <a:pt x="1244" y="975"/>
                    <a:pt x="976" y="1258"/>
                    <a:pt x="623" y="1258"/>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77"/>
            <p:cNvSpPr/>
            <p:nvPr/>
          </p:nvSpPr>
          <p:spPr>
            <a:xfrm>
              <a:off x="3582697" y="3285509"/>
              <a:ext cx="46678" cy="46715"/>
            </a:xfrm>
            <a:custGeom>
              <a:rect b="b" l="l" r="r" t="t"/>
              <a:pathLst>
                <a:path extrusionOk="0" fill="none" h="1259" w="1258">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cap="rnd" cmpd="sng" w="2825">
              <a:solidFill>
                <a:srgbClr val="1D1D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77"/>
          <p:cNvGrpSpPr/>
          <p:nvPr/>
        </p:nvGrpSpPr>
        <p:grpSpPr>
          <a:xfrm>
            <a:off x="1814975" y="4021720"/>
            <a:ext cx="143188" cy="421102"/>
            <a:chOff x="2044184" y="3852358"/>
            <a:chExt cx="143188" cy="421102"/>
          </a:xfrm>
        </p:grpSpPr>
        <p:sp>
          <p:nvSpPr>
            <p:cNvPr id="1189" name="Google Shape;1189;p77"/>
            <p:cNvSpPr/>
            <p:nvPr/>
          </p:nvSpPr>
          <p:spPr>
            <a:xfrm>
              <a:off x="2044184" y="3852358"/>
              <a:ext cx="143188" cy="17328"/>
            </a:xfrm>
            <a:custGeom>
              <a:rect b="b" l="l" r="r" t="t"/>
              <a:pathLst>
                <a:path extrusionOk="0" h="467" w="3859">
                  <a:moveTo>
                    <a:pt x="1" y="1"/>
                  </a:moveTo>
                  <a:lnTo>
                    <a:pt x="1" y="467"/>
                  </a:lnTo>
                  <a:lnTo>
                    <a:pt x="3859" y="467"/>
                  </a:lnTo>
                  <a:lnTo>
                    <a:pt x="3859" y="1"/>
                  </a:ln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77"/>
            <p:cNvSpPr/>
            <p:nvPr/>
          </p:nvSpPr>
          <p:spPr>
            <a:xfrm>
              <a:off x="2044184" y="3910055"/>
              <a:ext cx="143188" cy="17328"/>
            </a:xfrm>
            <a:custGeom>
              <a:rect b="b" l="l" r="r" t="t"/>
              <a:pathLst>
                <a:path extrusionOk="0" h="467" w="3859">
                  <a:moveTo>
                    <a:pt x="1" y="0"/>
                  </a:moveTo>
                  <a:lnTo>
                    <a:pt x="1" y="466"/>
                  </a:lnTo>
                  <a:lnTo>
                    <a:pt x="3859" y="466"/>
                  </a:lnTo>
                  <a:lnTo>
                    <a:pt x="3859" y="0"/>
                  </a:ln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77"/>
            <p:cNvSpPr/>
            <p:nvPr/>
          </p:nvSpPr>
          <p:spPr>
            <a:xfrm>
              <a:off x="2044184" y="3967716"/>
              <a:ext cx="143188" cy="17328"/>
            </a:xfrm>
            <a:custGeom>
              <a:rect b="b" l="l" r="r" t="t"/>
              <a:pathLst>
                <a:path extrusionOk="0" h="467" w="3859">
                  <a:moveTo>
                    <a:pt x="1" y="1"/>
                  </a:moveTo>
                  <a:lnTo>
                    <a:pt x="1" y="467"/>
                  </a:lnTo>
                  <a:lnTo>
                    <a:pt x="3859" y="467"/>
                  </a:lnTo>
                  <a:lnTo>
                    <a:pt x="3859" y="1"/>
                  </a:ln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7"/>
            <p:cNvSpPr/>
            <p:nvPr/>
          </p:nvSpPr>
          <p:spPr>
            <a:xfrm>
              <a:off x="2044184" y="4025414"/>
              <a:ext cx="143188" cy="17328"/>
            </a:xfrm>
            <a:custGeom>
              <a:rect b="b" l="l" r="r" t="t"/>
              <a:pathLst>
                <a:path extrusionOk="0" h="467" w="3859">
                  <a:moveTo>
                    <a:pt x="1" y="0"/>
                  </a:moveTo>
                  <a:lnTo>
                    <a:pt x="1" y="466"/>
                  </a:lnTo>
                  <a:lnTo>
                    <a:pt x="3859" y="466"/>
                  </a:lnTo>
                  <a:lnTo>
                    <a:pt x="3859" y="0"/>
                  </a:ln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77"/>
            <p:cNvSpPr/>
            <p:nvPr/>
          </p:nvSpPr>
          <p:spPr>
            <a:xfrm>
              <a:off x="2044184" y="4083075"/>
              <a:ext cx="143188" cy="17328"/>
            </a:xfrm>
            <a:custGeom>
              <a:rect b="b" l="l" r="r" t="t"/>
              <a:pathLst>
                <a:path extrusionOk="0" h="467" w="3859">
                  <a:moveTo>
                    <a:pt x="1" y="1"/>
                  </a:moveTo>
                  <a:lnTo>
                    <a:pt x="1" y="467"/>
                  </a:lnTo>
                  <a:lnTo>
                    <a:pt x="3859" y="467"/>
                  </a:lnTo>
                  <a:lnTo>
                    <a:pt x="3859" y="1"/>
                  </a:ln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7"/>
            <p:cNvSpPr/>
            <p:nvPr/>
          </p:nvSpPr>
          <p:spPr>
            <a:xfrm>
              <a:off x="2044184" y="4140773"/>
              <a:ext cx="143188" cy="17328"/>
            </a:xfrm>
            <a:custGeom>
              <a:rect b="b" l="l" r="r" t="t"/>
              <a:pathLst>
                <a:path extrusionOk="0" h="467" w="3859">
                  <a:moveTo>
                    <a:pt x="1" y="0"/>
                  </a:moveTo>
                  <a:lnTo>
                    <a:pt x="1" y="467"/>
                  </a:lnTo>
                  <a:lnTo>
                    <a:pt x="3859" y="467"/>
                  </a:lnTo>
                  <a:lnTo>
                    <a:pt x="3859" y="0"/>
                  </a:ln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7"/>
            <p:cNvSpPr/>
            <p:nvPr/>
          </p:nvSpPr>
          <p:spPr>
            <a:xfrm>
              <a:off x="2044184" y="4198433"/>
              <a:ext cx="143188" cy="17365"/>
            </a:xfrm>
            <a:custGeom>
              <a:rect b="b" l="l" r="r" t="t"/>
              <a:pathLst>
                <a:path extrusionOk="0" h="468" w="3859">
                  <a:moveTo>
                    <a:pt x="1" y="1"/>
                  </a:moveTo>
                  <a:lnTo>
                    <a:pt x="1" y="467"/>
                  </a:lnTo>
                  <a:lnTo>
                    <a:pt x="3859" y="467"/>
                  </a:lnTo>
                  <a:lnTo>
                    <a:pt x="3859" y="1"/>
                  </a:ln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7"/>
            <p:cNvSpPr/>
            <p:nvPr/>
          </p:nvSpPr>
          <p:spPr>
            <a:xfrm>
              <a:off x="2044184" y="4256131"/>
              <a:ext cx="143188" cy="17328"/>
            </a:xfrm>
            <a:custGeom>
              <a:rect b="b" l="l" r="r" t="t"/>
              <a:pathLst>
                <a:path extrusionOk="0" h="467" w="3859">
                  <a:moveTo>
                    <a:pt x="1" y="0"/>
                  </a:moveTo>
                  <a:lnTo>
                    <a:pt x="1" y="467"/>
                  </a:lnTo>
                  <a:lnTo>
                    <a:pt x="3859" y="467"/>
                  </a:lnTo>
                  <a:lnTo>
                    <a:pt x="3859" y="0"/>
                  </a:ln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 name="Google Shape;1197;p77"/>
          <p:cNvGrpSpPr/>
          <p:nvPr/>
        </p:nvGrpSpPr>
        <p:grpSpPr>
          <a:xfrm>
            <a:off x="2563009" y="3738728"/>
            <a:ext cx="117474" cy="117994"/>
            <a:chOff x="790450" y="3433928"/>
            <a:chExt cx="117474" cy="117994"/>
          </a:xfrm>
        </p:grpSpPr>
        <p:sp>
          <p:nvSpPr>
            <p:cNvPr id="1198" name="Google Shape;1198;p77"/>
            <p:cNvSpPr/>
            <p:nvPr/>
          </p:nvSpPr>
          <p:spPr>
            <a:xfrm>
              <a:off x="836571" y="3433928"/>
              <a:ext cx="25194" cy="117994"/>
            </a:xfrm>
            <a:custGeom>
              <a:rect b="b" l="l" r="r" t="t"/>
              <a:pathLst>
                <a:path extrusionOk="0" h="3180" w="679">
                  <a:moveTo>
                    <a:pt x="1" y="0"/>
                  </a:moveTo>
                  <a:lnTo>
                    <a:pt x="1" y="3180"/>
                  </a:lnTo>
                  <a:lnTo>
                    <a:pt x="679" y="3180"/>
                  </a:lnTo>
                  <a:lnTo>
                    <a:pt x="679" y="0"/>
                  </a:ln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7"/>
            <p:cNvSpPr/>
            <p:nvPr/>
          </p:nvSpPr>
          <p:spPr>
            <a:xfrm>
              <a:off x="790450" y="3480049"/>
              <a:ext cx="117474" cy="25751"/>
            </a:xfrm>
            <a:custGeom>
              <a:rect b="b" l="l" r="r" t="t"/>
              <a:pathLst>
                <a:path extrusionOk="0" h="694" w="3166">
                  <a:moveTo>
                    <a:pt x="0" y="1"/>
                  </a:moveTo>
                  <a:lnTo>
                    <a:pt x="0" y="693"/>
                  </a:lnTo>
                  <a:lnTo>
                    <a:pt x="3166" y="693"/>
                  </a:lnTo>
                  <a:lnTo>
                    <a:pt x="3166" y="1"/>
                  </a:lnTo>
                  <a:close/>
                </a:path>
              </a:pathLst>
            </a:custGeom>
            <a:solidFill>
              <a:srgbClr val="383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 name="Google Shape;1200;p77"/>
          <p:cNvSpPr/>
          <p:nvPr/>
        </p:nvSpPr>
        <p:spPr>
          <a:xfrm>
            <a:off x="963275" y="3965621"/>
            <a:ext cx="428971" cy="477207"/>
          </a:xfrm>
          <a:custGeom>
            <a:rect b="b" l="l" r="r" t="t"/>
            <a:pathLst>
              <a:path extrusionOk="0" h="12861" w="11561">
                <a:moveTo>
                  <a:pt x="7066" y="0"/>
                </a:moveTo>
                <a:lnTo>
                  <a:pt x="0" y="12860"/>
                </a:lnTo>
                <a:lnTo>
                  <a:pt x="4494" y="12860"/>
                </a:lnTo>
                <a:lnTo>
                  <a:pt x="11560" y="0"/>
                </a:ln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 name="Google Shape;1201;p77"/>
          <p:cNvGrpSpPr/>
          <p:nvPr/>
        </p:nvGrpSpPr>
        <p:grpSpPr>
          <a:xfrm>
            <a:off x="4688192" y="2561415"/>
            <a:ext cx="3594750" cy="1795913"/>
            <a:chOff x="4688192" y="2409015"/>
            <a:chExt cx="3594750" cy="1795913"/>
          </a:xfrm>
        </p:grpSpPr>
        <p:sp>
          <p:nvSpPr>
            <p:cNvPr id="1202" name="Google Shape;1202;p77"/>
            <p:cNvSpPr/>
            <p:nvPr/>
          </p:nvSpPr>
          <p:spPr>
            <a:xfrm>
              <a:off x="6093379" y="3290868"/>
              <a:ext cx="970105" cy="631621"/>
            </a:xfrm>
            <a:custGeom>
              <a:rect b="b" l="l" r="r" t="t"/>
              <a:pathLst>
                <a:path extrusionOk="0" h="11631" w="17864">
                  <a:moveTo>
                    <a:pt x="17242" y="0"/>
                  </a:moveTo>
                  <a:lnTo>
                    <a:pt x="1" y="1018"/>
                  </a:lnTo>
                  <a:lnTo>
                    <a:pt x="623" y="11631"/>
                  </a:lnTo>
                  <a:lnTo>
                    <a:pt x="17864" y="10613"/>
                  </a:lnTo>
                  <a:lnTo>
                    <a:pt x="17242" y="0"/>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7"/>
            <p:cNvSpPr/>
            <p:nvPr/>
          </p:nvSpPr>
          <p:spPr>
            <a:xfrm>
              <a:off x="6110267" y="3578520"/>
              <a:ext cx="936327" cy="55717"/>
            </a:xfrm>
            <a:custGeom>
              <a:rect b="b" l="l" r="r" t="t"/>
              <a:pathLst>
                <a:path extrusionOk="0" h="1026" w="17242">
                  <a:moveTo>
                    <a:pt x="17181" y="0"/>
                  </a:moveTo>
                  <a:cubicBezTo>
                    <a:pt x="16732" y="0"/>
                    <a:pt x="13067" y="190"/>
                    <a:pt x="8621" y="455"/>
                  </a:cubicBezTo>
                  <a:cubicBezTo>
                    <a:pt x="3859" y="738"/>
                    <a:pt x="1" y="992"/>
                    <a:pt x="15" y="1020"/>
                  </a:cubicBezTo>
                  <a:cubicBezTo>
                    <a:pt x="15" y="1024"/>
                    <a:pt x="47" y="1026"/>
                    <a:pt x="108" y="1026"/>
                  </a:cubicBezTo>
                  <a:cubicBezTo>
                    <a:pt x="724" y="1026"/>
                    <a:pt x="4304" y="839"/>
                    <a:pt x="8621" y="582"/>
                  </a:cubicBezTo>
                  <a:cubicBezTo>
                    <a:pt x="13384" y="300"/>
                    <a:pt x="17242" y="45"/>
                    <a:pt x="17228" y="3"/>
                  </a:cubicBezTo>
                  <a:cubicBezTo>
                    <a:pt x="17228" y="1"/>
                    <a:pt x="17212" y="0"/>
                    <a:pt x="17181"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7"/>
            <p:cNvSpPr/>
            <p:nvPr/>
          </p:nvSpPr>
          <p:spPr>
            <a:xfrm>
              <a:off x="6544650" y="3743660"/>
              <a:ext cx="129735" cy="152760"/>
            </a:xfrm>
            <a:custGeom>
              <a:rect b="b" l="l" r="r" t="t"/>
              <a:pathLst>
                <a:path extrusionOk="0" h="2813" w="2389">
                  <a:moveTo>
                    <a:pt x="2078" y="0"/>
                  </a:moveTo>
                  <a:lnTo>
                    <a:pt x="0" y="297"/>
                  </a:lnTo>
                  <a:lnTo>
                    <a:pt x="269" y="2812"/>
                  </a:lnTo>
                  <a:lnTo>
                    <a:pt x="2389" y="2699"/>
                  </a:lnTo>
                  <a:lnTo>
                    <a:pt x="2078" y="0"/>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7"/>
            <p:cNvSpPr/>
            <p:nvPr/>
          </p:nvSpPr>
          <p:spPr>
            <a:xfrm>
              <a:off x="6518530" y="3313893"/>
              <a:ext cx="129789" cy="153520"/>
            </a:xfrm>
            <a:custGeom>
              <a:rect b="b" l="l" r="r" t="t"/>
              <a:pathLst>
                <a:path extrusionOk="0" h="2827" w="2390">
                  <a:moveTo>
                    <a:pt x="2121" y="0"/>
                  </a:moveTo>
                  <a:lnTo>
                    <a:pt x="1" y="127"/>
                  </a:lnTo>
                  <a:lnTo>
                    <a:pt x="326" y="2827"/>
                  </a:lnTo>
                  <a:lnTo>
                    <a:pt x="2389" y="2530"/>
                  </a:lnTo>
                  <a:lnTo>
                    <a:pt x="2121" y="0"/>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7"/>
            <p:cNvSpPr/>
            <p:nvPr/>
          </p:nvSpPr>
          <p:spPr>
            <a:xfrm>
              <a:off x="6191616" y="3736709"/>
              <a:ext cx="121317" cy="121317"/>
            </a:xfrm>
            <a:custGeom>
              <a:rect b="b" l="l" r="r" t="t"/>
              <a:pathLst>
                <a:path extrusionOk="0" h="2234" w="2234">
                  <a:moveTo>
                    <a:pt x="2106" y="1"/>
                  </a:moveTo>
                  <a:lnTo>
                    <a:pt x="1" y="128"/>
                  </a:lnTo>
                  <a:lnTo>
                    <a:pt x="128" y="2234"/>
                  </a:lnTo>
                  <a:lnTo>
                    <a:pt x="2234" y="2107"/>
                  </a:lnTo>
                  <a:lnTo>
                    <a:pt x="2106" y="1"/>
                  </a:lnTo>
                  <a:close/>
                </a:path>
              </a:pathLst>
            </a:custGeom>
            <a:solidFill>
              <a:srgbClr val="FB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7"/>
            <p:cNvSpPr/>
            <p:nvPr/>
          </p:nvSpPr>
          <p:spPr>
            <a:xfrm>
              <a:off x="6213881" y="3749797"/>
              <a:ext cx="73746" cy="95957"/>
            </a:xfrm>
            <a:custGeom>
              <a:rect b="b" l="l" r="r" t="t"/>
              <a:pathLst>
                <a:path extrusionOk="0" h="1767" w="1358">
                  <a:moveTo>
                    <a:pt x="1012" y="129"/>
                  </a:moveTo>
                  <a:lnTo>
                    <a:pt x="1012" y="129"/>
                  </a:lnTo>
                  <a:cubicBezTo>
                    <a:pt x="1047" y="175"/>
                    <a:pt x="1080" y="220"/>
                    <a:pt x="1103" y="255"/>
                  </a:cubicBezTo>
                  <a:cubicBezTo>
                    <a:pt x="1173" y="382"/>
                    <a:pt x="1159" y="537"/>
                    <a:pt x="1089" y="636"/>
                  </a:cubicBezTo>
                  <a:cubicBezTo>
                    <a:pt x="1004" y="749"/>
                    <a:pt x="891" y="806"/>
                    <a:pt x="778" y="806"/>
                  </a:cubicBezTo>
                  <a:lnTo>
                    <a:pt x="721" y="806"/>
                  </a:lnTo>
                  <a:lnTo>
                    <a:pt x="721" y="862"/>
                  </a:lnTo>
                  <a:cubicBezTo>
                    <a:pt x="749" y="1117"/>
                    <a:pt x="764" y="1343"/>
                    <a:pt x="778" y="1541"/>
                  </a:cubicBezTo>
                  <a:lnTo>
                    <a:pt x="778" y="1583"/>
                  </a:lnTo>
                  <a:lnTo>
                    <a:pt x="820" y="1569"/>
                  </a:lnTo>
                  <a:cubicBezTo>
                    <a:pt x="873" y="1560"/>
                    <a:pt x="923" y="1557"/>
                    <a:pt x="969" y="1557"/>
                  </a:cubicBezTo>
                  <a:cubicBezTo>
                    <a:pt x="1072" y="1557"/>
                    <a:pt x="1157" y="1573"/>
                    <a:pt x="1216" y="1583"/>
                  </a:cubicBezTo>
                  <a:cubicBezTo>
                    <a:pt x="1286" y="1603"/>
                    <a:pt x="1328" y="1623"/>
                    <a:pt x="1346" y="1633"/>
                  </a:cubicBezTo>
                  <a:lnTo>
                    <a:pt x="1346" y="1633"/>
                  </a:lnTo>
                  <a:cubicBezTo>
                    <a:pt x="1313" y="1625"/>
                    <a:pt x="1206" y="1625"/>
                    <a:pt x="1032" y="1625"/>
                  </a:cubicBezTo>
                  <a:cubicBezTo>
                    <a:pt x="864" y="1625"/>
                    <a:pt x="643" y="1634"/>
                    <a:pt x="368" y="1645"/>
                  </a:cubicBezTo>
                  <a:lnTo>
                    <a:pt x="368" y="1645"/>
                  </a:lnTo>
                  <a:cubicBezTo>
                    <a:pt x="450" y="1615"/>
                    <a:pt x="540" y="1595"/>
                    <a:pt x="631" y="1595"/>
                  </a:cubicBezTo>
                  <a:cubicBezTo>
                    <a:pt x="647" y="1595"/>
                    <a:pt x="663" y="1596"/>
                    <a:pt x="679" y="1597"/>
                  </a:cubicBezTo>
                  <a:lnTo>
                    <a:pt x="735" y="1597"/>
                  </a:lnTo>
                  <a:lnTo>
                    <a:pt x="735" y="1541"/>
                  </a:lnTo>
                  <a:cubicBezTo>
                    <a:pt x="721" y="1329"/>
                    <a:pt x="707" y="1102"/>
                    <a:pt x="707" y="862"/>
                  </a:cubicBezTo>
                  <a:lnTo>
                    <a:pt x="693" y="792"/>
                  </a:lnTo>
                  <a:lnTo>
                    <a:pt x="636" y="806"/>
                  </a:lnTo>
                  <a:cubicBezTo>
                    <a:pt x="625" y="807"/>
                    <a:pt x="613" y="808"/>
                    <a:pt x="601" y="808"/>
                  </a:cubicBezTo>
                  <a:cubicBezTo>
                    <a:pt x="498" y="808"/>
                    <a:pt x="387" y="755"/>
                    <a:pt x="311" y="679"/>
                  </a:cubicBezTo>
                  <a:cubicBezTo>
                    <a:pt x="227" y="580"/>
                    <a:pt x="198" y="438"/>
                    <a:pt x="241" y="311"/>
                  </a:cubicBezTo>
                  <a:cubicBezTo>
                    <a:pt x="263" y="267"/>
                    <a:pt x="276" y="215"/>
                    <a:pt x="294" y="168"/>
                  </a:cubicBezTo>
                  <a:lnTo>
                    <a:pt x="294" y="168"/>
                  </a:lnTo>
                  <a:cubicBezTo>
                    <a:pt x="549" y="155"/>
                    <a:pt x="781" y="142"/>
                    <a:pt x="1012" y="129"/>
                  </a:cubicBezTo>
                  <a:close/>
                  <a:moveTo>
                    <a:pt x="1046" y="0"/>
                  </a:moveTo>
                  <a:cubicBezTo>
                    <a:pt x="792" y="14"/>
                    <a:pt x="523" y="28"/>
                    <a:pt x="255" y="43"/>
                  </a:cubicBezTo>
                  <a:lnTo>
                    <a:pt x="212" y="57"/>
                  </a:lnTo>
                  <a:lnTo>
                    <a:pt x="198" y="85"/>
                  </a:lnTo>
                  <a:cubicBezTo>
                    <a:pt x="170" y="142"/>
                    <a:pt x="142" y="212"/>
                    <a:pt x="128" y="283"/>
                  </a:cubicBezTo>
                  <a:cubicBezTo>
                    <a:pt x="71" y="438"/>
                    <a:pt x="114" y="622"/>
                    <a:pt x="212" y="749"/>
                  </a:cubicBezTo>
                  <a:cubicBezTo>
                    <a:pt x="309" y="858"/>
                    <a:pt x="448" y="915"/>
                    <a:pt x="583" y="921"/>
                  </a:cubicBezTo>
                  <a:lnTo>
                    <a:pt x="583" y="921"/>
                  </a:lnTo>
                  <a:cubicBezTo>
                    <a:pt x="595" y="1119"/>
                    <a:pt x="607" y="1307"/>
                    <a:pt x="619" y="1486"/>
                  </a:cubicBezTo>
                  <a:lnTo>
                    <a:pt x="619" y="1486"/>
                  </a:lnTo>
                  <a:cubicBezTo>
                    <a:pt x="439" y="1497"/>
                    <a:pt x="272" y="1559"/>
                    <a:pt x="146" y="1653"/>
                  </a:cubicBezTo>
                  <a:lnTo>
                    <a:pt x="146" y="1653"/>
                  </a:lnTo>
                  <a:cubicBezTo>
                    <a:pt x="145" y="1654"/>
                    <a:pt x="143" y="1654"/>
                    <a:pt x="142" y="1654"/>
                  </a:cubicBezTo>
                  <a:lnTo>
                    <a:pt x="143" y="1656"/>
                  </a:lnTo>
                  <a:lnTo>
                    <a:pt x="143" y="1656"/>
                  </a:lnTo>
                  <a:cubicBezTo>
                    <a:pt x="138" y="1660"/>
                    <a:pt x="133" y="1664"/>
                    <a:pt x="128" y="1668"/>
                  </a:cubicBezTo>
                  <a:lnTo>
                    <a:pt x="0" y="1767"/>
                  </a:lnTo>
                  <a:lnTo>
                    <a:pt x="156" y="1753"/>
                  </a:lnTo>
                  <a:cubicBezTo>
                    <a:pt x="523" y="1724"/>
                    <a:pt x="820" y="1696"/>
                    <a:pt x="1032" y="1682"/>
                  </a:cubicBezTo>
                  <a:cubicBezTo>
                    <a:pt x="1244" y="1654"/>
                    <a:pt x="1357" y="1640"/>
                    <a:pt x="1357" y="1640"/>
                  </a:cubicBezTo>
                  <a:cubicBezTo>
                    <a:pt x="1357" y="1625"/>
                    <a:pt x="1315" y="1597"/>
                    <a:pt x="1230" y="1555"/>
                  </a:cubicBezTo>
                  <a:cubicBezTo>
                    <a:pt x="1164" y="1522"/>
                    <a:pt x="1056" y="1489"/>
                    <a:pt x="925" y="1489"/>
                  </a:cubicBezTo>
                  <a:cubicBezTo>
                    <a:pt x="900" y="1489"/>
                    <a:pt x="873" y="1490"/>
                    <a:pt x="845" y="1493"/>
                  </a:cubicBezTo>
                  <a:lnTo>
                    <a:pt x="845" y="1493"/>
                  </a:lnTo>
                  <a:cubicBezTo>
                    <a:pt x="835" y="1319"/>
                    <a:pt x="833" y="1117"/>
                    <a:pt x="823" y="902"/>
                  </a:cubicBezTo>
                  <a:lnTo>
                    <a:pt x="823" y="902"/>
                  </a:lnTo>
                  <a:cubicBezTo>
                    <a:pt x="951" y="889"/>
                    <a:pt x="1085" y="819"/>
                    <a:pt x="1173" y="693"/>
                  </a:cubicBezTo>
                  <a:cubicBezTo>
                    <a:pt x="1258" y="565"/>
                    <a:pt x="1286" y="368"/>
                    <a:pt x="1202" y="198"/>
                  </a:cubicBezTo>
                  <a:cubicBezTo>
                    <a:pt x="1173" y="142"/>
                    <a:pt x="1131" y="85"/>
                    <a:pt x="1089" y="28"/>
                  </a:cubicBezTo>
                  <a:lnTo>
                    <a:pt x="1075" y="0"/>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7"/>
            <p:cNvSpPr/>
            <p:nvPr/>
          </p:nvSpPr>
          <p:spPr>
            <a:xfrm>
              <a:off x="5860086" y="3237324"/>
              <a:ext cx="160471" cy="147275"/>
            </a:xfrm>
            <a:custGeom>
              <a:rect b="b" l="l" r="r" t="t"/>
              <a:pathLst>
                <a:path extrusionOk="0" h="2712" w="2955">
                  <a:moveTo>
                    <a:pt x="1466" y="0"/>
                  </a:moveTo>
                  <a:cubicBezTo>
                    <a:pt x="1378" y="0"/>
                    <a:pt x="1290" y="8"/>
                    <a:pt x="1202" y="25"/>
                  </a:cubicBezTo>
                  <a:cubicBezTo>
                    <a:pt x="467" y="181"/>
                    <a:pt x="1" y="901"/>
                    <a:pt x="156" y="1636"/>
                  </a:cubicBezTo>
                  <a:cubicBezTo>
                    <a:pt x="291" y="2276"/>
                    <a:pt x="844" y="2712"/>
                    <a:pt x="1469" y="2712"/>
                  </a:cubicBezTo>
                  <a:cubicBezTo>
                    <a:pt x="1563" y="2712"/>
                    <a:pt x="1658" y="2702"/>
                    <a:pt x="1753" y="2682"/>
                  </a:cubicBezTo>
                  <a:cubicBezTo>
                    <a:pt x="2488" y="2527"/>
                    <a:pt x="2954" y="1820"/>
                    <a:pt x="2813" y="1085"/>
                  </a:cubicBezTo>
                  <a:cubicBezTo>
                    <a:pt x="2676" y="439"/>
                    <a:pt x="2102" y="0"/>
                    <a:pt x="1466" y="0"/>
                  </a:cubicBez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77"/>
            <p:cNvSpPr/>
            <p:nvPr/>
          </p:nvSpPr>
          <p:spPr>
            <a:xfrm>
              <a:off x="5920744" y="3346856"/>
              <a:ext cx="181922" cy="366124"/>
            </a:xfrm>
            <a:custGeom>
              <a:rect b="b" l="l" r="r" t="t"/>
              <a:pathLst>
                <a:path extrusionOk="0" h="6742" w="3350">
                  <a:moveTo>
                    <a:pt x="1173" y="1"/>
                  </a:moveTo>
                  <a:lnTo>
                    <a:pt x="0" y="425"/>
                  </a:lnTo>
                  <a:lnTo>
                    <a:pt x="2148" y="6742"/>
                  </a:lnTo>
                  <a:lnTo>
                    <a:pt x="3349" y="6290"/>
                  </a:lnTo>
                  <a:lnTo>
                    <a:pt x="1173" y="1"/>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7"/>
            <p:cNvSpPr/>
            <p:nvPr/>
          </p:nvSpPr>
          <p:spPr>
            <a:xfrm>
              <a:off x="6016646" y="3660846"/>
              <a:ext cx="149719" cy="137229"/>
            </a:xfrm>
            <a:custGeom>
              <a:rect b="b" l="l" r="r" t="t"/>
              <a:pathLst>
                <a:path extrusionOk="0" h="2527" w="2757">
                  <a:moveTo>
                    <a:pt x="1378" y="1"/>
                  </a:moveTo>
                  <a:cubicBezTo>
                    <a:pt x="1292" y="1"/>
                    <a:pt x="1205" y="9"/>
                    <a:pt x="1117" y="27"/>
                  </a:cubicBezTo>
                  <a:cubicBezTo>
                    <a:pt x="439" y="168"/>
                    <a:pt x="1" y="833"/>
                    <a:pt x="142" y="1525"/>
                  </a:cubicBezTo>
                  <a:cubicBezTo>
                    <a:pt x="265" y="2118"/>
                    <a:pt x="788" y="2527"/>
                    <a:pt x="1379" y="2527"/>
                  </a:cubicBezTo>
                  <a:cubicBezTo>
                    <a:pt x="1465" y="2527"/>
                    <a:pt x="1552" y="2518"/>
                    <a:pt x="1640" y="2500"/>
                  </a:cubicBezTo>
                  <a:cubicBezTo>
                    <a:pt x="2318" y="2359"/>
                    <a:pt x="2756" y="1695"/>
                    <a:pt x="2615" y="1002"/>
                  </a:cubicBezTo>
                  <a:cubicBezTo>
                    <a:pt x="2492" y="410"/>
                    <a:pt x="1969" y="1"/>
                    <a:pt x="1378" y="1"/>
                  </a:cubicBez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7"/>
            <p:cNvSpPr/>
            <p:nvPr/>
          </p:nvSpPr>
          <p:spPr>
            <a:xfrm>
              <a:off x="6087242" y="3761309"/>
              <a:ext cx="39968" cy="130495"/>
            </a:xfrm>
            <a:custGeom>
              <a:rect b="b" l="l" r="r" t="t"/>
              <a:pathLst>
                <a:path extrusionOk="0" h="2403" w="736">
                  <a:moveTo>
                    <a:pt x="594" y="0"/>
                  </a:moveTo>
                  <a:lnTo>
                    <a:pt x="1" y="43"/>
                  </a:lnTo>
                  <a:lnTo>
                    <a:pt x="142" y="2403"/>
                  </a:lnTo>
                  <a:lnTo>
                    <a:pt x="736" y="2374"/>
                  </a:lnTo>
                  <a:lnTo>
                    <a:pt x="594" y="0"/>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7"/>
            <p:cNvSpPr/>
            <p:nvPr/>
          </p:nvSpPr>
          <p:spPr>
            <a:xfrm>
              <a:off x="6094139" y="3878716"/>
              <a:ext cx="125933" cy="50721"/>
            </a:xfrm>
            <a:custGeom>
              <a:rect b="b" l="l" r="r" t="t"/>
              <a:pathLst>
                <a:path extrusionOk="0" h="934" w="2319">
                  <a:moveTo>
                    <a:pt x="2276" y="0"/>
                  </a:moveTo>
                  <a:lnTo>
                    <a:pt x="1" y="128"/>
                  </a:lnTo>
                  <a:lnTo>
                    <a:pt x="57" y="933"/>
                  </a:lnTo>
                  <a:lnTo>
                    <a:pt x="2319" y="806"/>
                  </a:lnTo>
                  <a:lnTo>
                    <a:pt x="2276" y="0"/>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7"/>
            <p:cNvSpPr/>
            <p:nvPr/>
          </p:nvSpPr>
          <p:spPr>
            <a:xfrm>
              <a:off x="6016646" y="3660846"/>
              <a:ext cx="149719" cy="137229"/>
            </a:xfrm>
            <a:custGeom>
              <a:rect b="b" l="l" r="r" t="t"/>
              <a:pathLst>
                <a:path extrusionOk="0" h="2527" w="2757">
                  <a:moveTo>
                    <a:pt x="1378" y="1"/>
                  </a:moveTo>
                  <a:cubicBezTo>
                    <a:pt x="1292" y="1"/>
                    <a:pt x="1205" y="9"/>
                    <a:pt x="1117" y="27"/>
                  </a:cubicBezTo>
                  <a:cubicBezTo>
                    <a:pt x="439" y="168"/>
                    <a:pt x="1" y="833"/>
                    <a:pt x="142" y="1525"/>
                  </a:cubicBezTo>
                  <a:cubicBezTo>
                    <a:pt x="265" y="2118"/>
                    <a:pt x="788" y="2527"/>
                    <a:pt x="1379" y="2527"/>
                  </a:cubicBezTo>
                  <a:cubicBezTo>
                    <a:pt x="1465" y="2527"/>
                    <a:pt x="1552" y="2518"/>
                    <a:pt x="1640" y="2500"/>
                  </a:cubicBezTo>
                  <a:cubicBezTo>
                    <a:pt x="2318" y="2359"/>
                    <a:pt x="2756" y="1695"/>
                    <a:pt x="2615" y="1002"/>
                  </a:cubicBezTo>
                  <a:cubicBezTo>
                    <a:pt x="2492" y="410"/>
                    <a:pt x="1969" y="1"/>
                    <a:pt x="13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7"/>
            <p:cNvSpPr/>
            <p:nvPr/>
          </p:nvSpPr>
          <p:spPr>
            <a:xfrm>
              <a:off x="6087242" y="3761309"/>
              <a:ext cx="39968" cy="130495"/>
            </a:xfrm>
            <a:custGeom>
              <a:rect b="b" l="l" r="r" t="t"/>
              <a:pathLst>
                <a:path extrusionOk="0" h="2403" w="736">
                  <a:moveTo>
                    <a:pt x="594" y="0"/>
                  </a:moveTo>
                  <a:lnTo>
                    <a:pt x="1" y="43"/>
                  </a:lnTo>
                  <a:lnTo>
                    <a:pt x="142" y="2403"/>
                  </a:lnTo>
                  <a:lnTo>
                    <a:pt x="736" y="2374"/>
                  </a:lnTo>
                  <a:lnTo>
                    <a:pt x="59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7"/>
            <p:cNvSpPr/>
            <p:nvPr/>
          </p:nvSpPr>
          <p:spPr>
            <a:xfrm>
              <a:off x="6094139" y="3878716"/>
              <a:ext cx="125933" cy="50721"/>
            </a:xfrm>
            <a:custGeom>
              <a:rect b="b" l="l" r="r" t="t"/>
              <a:pathLst>
                <a:path extrusionOk="0" h="934" w="2319">
                  <a:moveTo>
                    <a:pt x="2276" y="0"/>
                  </a:moveTo>
                  <a:lnTo>
                    <a:pt x="1" y="128"/>
                  </a:lnTo>
                  <a:lnTo>
                    <a:pt x="57" y="933"/>
                  </a:lnTo>
                  <a:lnTo>
                    <a:pt x="2319" y="806"/>
                  </a:lnTo>
                  <a:lnTo>
                    <a:pt x="227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7"/>
            <p:cNvSpPr/>
            <p:nvPr/>
          </p:nvSpPr>
          <p:spPr>
            <a:xfrm>
              <a:off x="5903041" y="2909813"/>
              <a:ext cx="208803" cy="435309"/>
            </a:xfrm>
            <a:custGeom>
              <a:rect b="b" l="l" r="r" t="t"/>
              <a:pathLst>
                <a:path extrusionOk="0" h="8016" w="3845">
                  <a:moveTo>
                    <a:pt x="3179" y="1"/>
                  </a:moveTo>
                  <a:cubicBezTo>
                    <a:pt x="2929" y="1"/>
                    <a:pt x="2690" y="158"/>
                    <a:pt x="2601" y="403"/>
                  </a:cubicBezTo>
                  <a:lnTo>
                    <a:pt x="114" y="7201"/>
                  </a:lnTo>
                  <a:cubicBezTo>
                    <a:pt x="1" y="7526"/>
                    <a:pt x="156" y="7865"/>
                    <a:pt x="467" y="7978"/>
                  </a:cubicBezTo>
                  <a:cubicBezTo>
                    <a:pt x="536" y="8003"/>
                    <a:pt x="607" y="8015"/>
                    <a:pt x="676" y="8015"/>
                  </a:cubicBezTo>
                  <a:cubicBezTo>
                    <a:pt x="923" y="8015"/>
                    <a:pt x="1157" y="7867"/>
                    <a:pt x="1245" y="7625"/>
                  </a:cubicBezTo>
                  <a:lnTo>
                    <a:pt x="3732" y="813"/>
                  </a:lnTo>
                  <a:cubicBezTo>
                    <a:pt x="3845" y="502"/>
                    <a:pt x="3689" y="163"/>
                    <a:pt x="3379" y="36"/>
                  </a:cubicBezTo>
                  <a:cubicBezTo>
                    <a:pt x="3313" y="12"/>
                    <a:pt x="3245" y="1"/>
                    <a:pt x="3179" y="1"/>
                  </a:cubicBez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7"/>
            <p:cNvSpPr/>
            <p:nvPr/>
          </p:nvSpPr>
          <p:spPr>
            <a:xfrm>
              <a:off x="5903041" y="2909813"/>
              <a:ext cx="208803" cy="435309"/>
            </a:xfrm>
            <a:custGeom>
              <a:rect b="b" l="l" r="r" t="t"/>
              <a:pathLst>
                <a:path extrusionOk="0" h="8016" w="3845">
                  <a:moveTo>
                    <a:pt x="3179" y="1"/>
                  </a:moveTo>
                  <a:cubicBezTo>
                    <a:pt x="2929" y="1"/>
                    <a:pt x="2690" y="158"/>
                    <a:pt x="2601" y="403"/>
                  </a:cubicBezTo>
                  <a:lnTo>
                    <a:pt x="114" y="7201"/>
                  </a:lnTo>
                  <a:cubicBezTo>
                    <a:pt x="1" y="7526"/>
                    <a:pt x="156" y="7865"/>
                    <a:pt x="467" y="7978"/>
                  </a:cubicBezTo>
                  <a:cubicBezTo>
                    <a:pt x="536" y="8003"/>
                    <a:pt x="607" y="8015"/>
                    <a:pt x="676" y="8015"/>
                  </a:cubicBezTo>
                  <a:cubicBezTo>
                    <a:pt x="923" y="8015"/>
                    <a:pt x="1157" y="7867"/>
                    <a:pt x="1245" y="7625"/>
                  </a:cubicBezTo>
                  <a:lnTo>
                    <a:pt x="3732" y="813"/>
                  </a:lnTo>
                  <a:cubicBezTo>
                    <a:pt x="3845" y="502"/>
                    <a:pt x="3689" y="163"/>
                    <a:pt x="3379" y="36"/>
                  </a:cubicBezTo>
                  <a:cubicBezTo>
                    <a:pt x="3313" y="12"/>
                    <a:pt x="3245" y="1"/>
                    <a:pt x="31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7"/>
            <p:cNvSpPr/>
            <p:nvPr/>
          </p:nvSpPr>
          <p:spPr>
            <a:xfrm>
              <a:off x="7071079" y="2528268"/>
              <a:ext cx="462081" cy="71737"/>
            </a:xfrm>
            <a:custGeom>
              <a:rect b="b" l="l" r="r" t="t"/>
              <a:pathLst>
                <a:path extrusionOk="0" h="1321" w="8509">
                  <a:moveTo>
                    <a:pt x="6660" y="1"/>
                  </a:moveTo>
                  <a:cubicBezTo>
                    <a:pt x="6297" y="1"/>
                    <a:pt x="5877" y="19"/>
                    <a:pt x="5399" y="67"/>
                  </a:cubicBezTo>
                  <a:cubicBezTo>
                    <a:pt x="3265" y="279"/>
                    <a:pt x="1" y="109"/>
                    <a:pt x="566" y="519"/>
                  </a:cubicBezTo>
                  <a:cubicBezTo>
                    <a:pt x="914" y="765"/>
                    <a:pt x="3041" y="1321"/>
                    <a:pt x="5084" y="1321"/>
                  </a:cubicBezTo>
                  <a:cubicBezTo>
                    <a:pt x="6447" y="1321"/>
                    <a:pt x="7773" y="1073"/>
                    <a:pt x="8508" y="321"/>
                  </a:cubicBezTo>
                  <a:lnTo>
                    <a:pt x="8508" y="222"/>
                  </a:lnTo>
                  <a:cubicBezTo>
                    <a:pt x="8508" y="222"/>
                    <a:pt x="7921" y="1"/>
                    <a:pt x="6660"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7"/>
            <p:cNvSpPr/>
            <p:nvPr/>
          </p:nvSpPr>
          <p:spPr>
            <a:xfrm>
              <a:off x="7569162" y="2518059"/>
              <a:ext cx="39208" cy="82163"/>
            </a:xfrm>
            <a:custGeom>
              <a:rect b="b" l="l" r="r" t="t"/>
              <a:pathLst>
                <a:path extrusionOk="0" h="1513" w="722">
                  <a:moveTo>
                    <a:pt x="622" y="0"/>
                  </a:moveTo>
                  <a:lnTo>
                    <a:pt x="1" y="29"/>
                  </a:lnTo>
                  <a:lnTo>
                    <a:pt x="85" y="1512"/>
                  </a:lnTo>
                  <a:lnTo>
                    <a:pt x="721" y="1470"/>
                  </a:lnTo>
                  <a:lnTo>
                    <a:pt x="622" y="0"/>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7"/>
            <p:cNvSpPr/>
            <p:nvPr/>
          </p:nvSpPr>
          <p:spPr>
            <a:xfrm>
              <a:off x="7526967" y="2505786"/>
              <a:ext cx="120557" cy="63754"/>
            </a:xfrm>
            <a:custGeom>
              <a:rect b="b" l="l" r="r" t="t"/>
              <a:pathLst>
                <a:path extrusionOk="0" h="1174" w="2220">
                  <a:moveTo>
                    <a:pt x="2163" y="0"/>
                  </a:moveTo>
                  <a:lnTo>
                    <a:pt x="0" y="127"/>
                  </a:lnTo>
                  <a:lnTo>
                    <a:pt x="57" y="1173"/>
                  </a:lnTo>
                  <a:lnTo>
                    <a:pt x="2219" y="1032"/>
                  </a:lnTo>
                  <a:lnTo>
                    <a:pt x="2163" y="0"/>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7"/>
            <p:cNvSpPr/>
            <p:nvPr/>
          </p:nvSpPr>
          <p:spPr>
            <a:xfrm>
              <a:off x="7645894" y="2488734"/>
              <a:ext cx="438187" cy="86291"/>
            </a:xfrm>
            <a:custGeom>
              <a:rect b="b" l="l" r="r" t="t"/>
              <a:pathLst>
                <a:path extrusionOk="0" h="1589" w="8069">
                  <a:moveTo>
                    <a:pt x="7525" y="1"/>
                  </a:moveTo>
                  <a:cubicBezTo>
                    <a:pt x="6630" y="1"/>
                    <a:pt x="4574" y="284"/>
                    <a:pt x="3068" y="314"/>
                  </a:cubicBezTo>
                  <a:cubicBezTo>
                    <a:pt x="934" y="357"/>
                    <a:pt x="1" y="837"/>
                    <a:pt x="1" y="837"/>
                  </a:cubicBezTo>
                  <a:lnTo>
                    <a:pt x="15" y="936"/>
                  </a:lnTo>
                  <a:cubicBezTo>
                    <a:pt x="609" y="1412"/>
                    <a:pt x="1480" y="1589"/>
                    <a:pt x="2429" y="1589"/>
                  </a:cubicBezTo>
                  <a:cubicBezTo>
                    <a:pt x="4751" y="1589"/>
                    <a:pt x="7544" y="528"/>
                    <a:pt x="7915" y="187"/>
                  </a:cubicBezTo>
                  <a:cubicBezTo>
                    <a:pt x="8069" y="50"/>
                    <a:pt x="7897" y="1"/>
                    <a:pt x="7525"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77"/>
            <p:cNvSpPr/>
            <p:nvPr/>
          </p:nvSpPr>
          <p:spPr>
            <a:xfrm>
              <a:off x="7498566" y="2592402"/>
              <a:ext cx="207282" cy="255016"/>
            </a:xfrm>
            <a:custGeom>
              <a:rect b="b" l="l" r="r" t="t"/>
              <a:pathLst>
                <a:path extrusionOk="0" h="4696" w="3817">
                  <a:moveTo>
                    <a:pt x="2809" y="0"/>
                  </a:moveTo>
                  <a:cubicBezTo>
                    <a:pt x="2791" y="0"/>
                    <a:pt x="2774" y="1"/>
                    <a:pt x="2756" y="2"/>
                  </a:cubicBezTo>
                  <a:lnTo>
                    <a:pt x="806" y="115"/>
                  </a:lnTo>
                  <a:cubicBezTo>
                    <a:pt x="354" y="143"/>
                    <a:pt x="1" y="525"/>
                    <a:pt x="29" y="977"/>
                  </a:cubicBezTo>
                  <a:lnTo>
                    <a:pt x="198" y="3917"/>
                  </a:lnTo>
                  <a:cubicBezTo>
                    <a:pt x="226" y="4352"/>
                    <a:pt x="593" y="4696"/>
                    <a:pt x="1024" y="4696"/>
                  </a:cubicBezTo>
                  <a:cubicBezTo>
                    <a:pt x="1041" y="4696"/>
                    <a:pt x="1058" y="4695"/>
                    <a:pt x="1075" y="4694"/>
                  </a:cubicBezTo>
                  <a:lnTo>
                    <a:pt x="3025" y="4581"/>
                  </a:lnTo>
                  <a:cubicBezTo>
                    <a:pt x="3477" y="4553"/>
                    <a:pt x="3816" y="4157"/>
                    <a:pt x="3788" y="3705"/>
                  </a:cubicBezTo>
                  <a:lnTo>
                    <a:pt x="3618" y="765"/>
                  </a:lnTo>
                  <a:cubicBezTo>
                    <a:pt x="3591" y="331"/>
                    <a:pt x="3238" y="0"/>
                    <a:pt x="2809" y="0"/>
                  </a:cubicBez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7"/>
            <p:cNvSpPr/>
            <p:nvPr/>
          </p:nvSpPr>
          <p:spPr>
            <a:xfrm>
              <a:off x="7498566" y="2592402"/>
              <a:ext cx="207282" cy="255016"/>
            </a:xfrm>
            <a:custGeom>
              <a:rect b="b" l="l" r="r" t="t"/>
              <a:pathLst>
                <a:path extrusionOk="0" h="4696" w="3817">
                  <a:moveTo>
                    <a:pt x="2809" y="0"/>
                  </a:moveTo>
                  <a:cubicBezTo>
                    <a:pt x="2791" y="0"/>
                    <a:pt x="2774" y="1"/>
                    <a:pt x="2756" y="2"/>
                  </a:cubicBezTo>
                  <a:lnTo>
                    <a:pt x="806" y="115"/>
                  </a:lnTo>
                  <a:cubicBezTo>
                    <a:pt x="354" y="143"/>
                    <a:pt x="1" y="525"/>
                    <a:pt x="29" y="977"/>
                  </a:cubicBezTo>
                  <a:lnTo>
                    <a:pt x="198" y="3917"/>
                  </a:lnTo>
                  <a:cubicBezTo>
                    <a:pt x="226" y="4352"/>
                    <a:pt x="593" y="4696"/>
                    <a:pt x="1024" y="4696"/>
                  </a:cubicBezTo>
                  <a:cubicBezTo>
                    <a:pt x="1041" y="4696"/>
                    <a:pt x="1058" y="4695"/>
                    <a:pt x="1075" y="4694"/>
                  </a:cubicBezTo>
                  <a:lnTo>
                    <a:pt x="3025" y="4581"/>
                  </a:lnTo>
                  <a:cubicBezTo>
                    <a:pt x="3477" y="4553"/>
                    <a:pt x="3816" y="4157"/>
                    <a:pt x="3788" y="3705"/>
                  </a:cubicBezTo>
                  <a:lnTo>
                    <a:pt x="3618" y="765"/>
                  </a:lnTo>
                  <a:cubicBezTo>
                    <a:pt x="3591" y="331"/>
                    <a:pt x="3238" y="0"/>
                    <a:pt x="28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7"/>
            <p:cNvSpPr/>
            <p:nvPr/>
          </p:nvSpPr>
          <p:spPr>
            <a:xfrm>
              <a:off x="5862367" y="2828084"/>
              <a:ext cx="1348447" cy="153575"/>
            </a:xfrm>
            <a:custGeom>
              <a:rect b="b" l="l" r="r" t="t"/>
              <a:pathLst>
                <a:path extrusionOk="0" h="2828" w="24831">
                  <a:moveTo>
                    <a:pt x="24760" y="1"/>
                  </a:moveTo>
                  <a:lnTo>
                    <a:pt x="1" y="1470"/>
                  </a:lnTo>
                  <a:lnTo>
                    <a:pt x="86" y="2827"/>
                  </a:lnTo>
                  <a:lnTo>
                    <a:pt x="24831" y="1357"/>
                  </a:lnTo>
                  <a:lnTo>
                    <a:pt x="24760" y="1"/>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7"/>
            <p:cNvSpPr/>
            <p:nvPr/>
          </p:nvSpPr>
          <p:spPr>
            <a:xfrm>
              <a:off x="5862367" y="2828084"/>
              <a:ext cx="1348447" cy="153575"/>
            </a:xfrm>
            <a:custGeom>
              <a:rect b="b" l="l" r="r" t="t"/>
              <a:pathLst>
                <a:path extrusionOk="0" h="2828" w="24831">
                  <a:moveTo>
                    <a:pt x="24760" y="1"/>
                  </a:moveTo>
                  <a:lnTo>
                    <a:pt x="1" y="1470"/>
                  </a:lnTo>
                  <a:lnTo>
                    <a:pt x="86" y="2827"/>
                  </a:lnTo>
                  <a:lnTo>
                    <a:pt x="24831" y="1357"/>
                  </a:lnTo>
                  <a:lnTo>
                    <a:pt x="2476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7"/>
            <p:cNvSpPr/>
            <p:nvPr/>
          </p:nvSpPr>
          <p:spPr>
            <a:xfrm>
              <a:off x="7155523" y="2778232"/>
              <a:ext cx="132070" cy="93676"/>
            </a:xfrm>
            <a:custGeom>
              <a:rect b="b" l="l" r="r" t="t"/>
              <a:pathLst>
                <a:path extrusionOk="0" h="1725" w="2432">
                  <a:moveTo>
                    <a:pt x="2332" y="0"/>
                  </a:moveTo>
                  <a:lnTo>
                    <a:pt x="0" y="141"/>
                  </a:lnTo>
                  <a:lnTo>
                    <a:pt x="99" y="1724"/>
                  </a:lnTo>
                  <a:lnTo>
                    <a:pt x="2431" y="1597"/>
                  </a:lnTo>
                  <a:lnTo>
                    <a:pt x="2332" y="0"/>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7"/>
            <p:cNvSpPr/>
            <p:nvPr/>
          </p:nvSpPr>
          <p:spPr>
            <a:xfrm>
              <a:off x="7193102" y="2859581"/>
              <a:ext cx="65329" cy="79122"/>
            </a:xfrm>
            <a:custGeom>
              <a:rect b="b" l="l" r="r" t="t"/>
              <a:pathLst>
                <a:path extrusionOk="0" h="1457" w="1203">
                  <a:moveTo>
                    <a:pt x="1132" y="0"/>
                  </a:moveTo>
                  <a:lnTo>
                    <a:pt x="1" y="57"/>
                  </a:lnTo>
                  <a:lnTo>
                    <a:pt x="43" y="919"/>
                  </a:lnTo>
                  <a:cubicBezTo>
                    <a:pt x="57" y="1221"/>
                    <a:pt x="324" y="1456"/>
                    <a:pt x="625" y="1456"/>
                  </a:cubicBezTo>
                  <a:cubicBezTo>
                    <a:pt x="634" y="1456"/>
                    <a:pt x="642" y="1456"/>
                    <a:pt x="651" y="1456"/>
                  </a:cubicBezTo>
                  <a:cubicBezTo>
                    <a:pt x="962" y="1427"/>
                    <a:pt x="1202" y="1159"/>
                    <a:pt x="1174" y="848"/>
                  </a:cubicBezTo>
                  <a:lnTo>
                    <a:pt x="1132" y="0"/>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7"/>
            <p:cNvSpPr/>
            <p:nvPr/>
          </p:nvSpPr>
          <p:spPr>
            <a:xfrm>
              <a:off x="6522385" y="2435190"/>
              <a:ext cx="25360" cy="59138"/>
            </a:xfrm>
            <a:custGeom>
              <a:rect b="b" l="l" r="r" t="t"/>
              <a:pathLst>
                <a:path extrusionOk="0" h="1089" w="467">
                  <a:moveTo>
                    <a:pt x="396" y="0"/>
                  </a:moveTo>
                  <a:lnTo>
                    <a:pt x="1" y="28"/>
                  </a:lnTo>
                  <a:lnTo>
                    <a:pt x="57" y="1088"/>
                  </a:lnTo>
                  <a:lnTo>
                    <a:pt x="467" y="1060"/>
                  </a:lnTo>
                  <a:lnTo>
                    <a:pt x="396" y="0"/>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7"/>
            <p:cNvSpPr/>
            <p:nvPr/>
          </p:nvSpPr>
          <p:spPr>
            <a:xfrm>
              <a:off x="6467918" y="2409015"/>
              <a:ext cx="129735" cy="40837"/>
            </a:xfrm>
            <a:custGeom>
              <a:rect b="b" l="l" r="r" t="t"/>
              <a:pathLst>
                <a:path extrusionOk="0" h="752" w="2389">
                  <a:moveTo>
                    <a:pt x="2060" y="1"/>
                  </a:moveTo>
                  <a:cubicBezTo>
                    <a:pt x="2052" y="1"/>
                    <a:pt x="2044" y="1"/>
                    <a:pt x="2035" y="2"/>
                  </a:cubicBezTo>
                  <a:lnTo>
                    <a:pt x="311" y="100"/>
                  </a:lnTo>
                  <a:cubicBezTo>
                    <a:pt x="127" y="115"/>
                    <a:pt x="0" y="270"/>
                    <a:pt x="0" y="440"/>
                  </a:cubicBezTo>
                  <a:cubicBezTo>
                    <a:pt x="14" y="615"/>
                    <a:pt x="156" y="752"/>
                    <a:pt x="328" y="752"/>
                  </a:cubicBezTo>
                  <a:cubicBezTo>
                    <a:pt x="337" y="752"/>
                    <a:pt x="345" y="751"/>
                    <a:pt x="353" y="751"/>
                  </a:cubicBezTo>
                  <a:lnTo>
                    <a:pt x="2078" y="652"/>
                  </a:lnTo>
                  <a:cubicBezTo>
                    <a:pt x="2247" y="637"/>
                    <a:pt x="2388" y="482"/>
                    <a:pt x="2374" y="312"/>
                  </a:cubicBezTo>
                  <a:cubicBezTo>
                    <a:pt x="2374" y="137"/>
                    <a:pt x="2233" y="1"/>
                    <a:pt x="2060" y="1"/>
                  </a:cubicBez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77"/>
            <p:cNvSpPr/>
            <p:nvPr/>
          </p:nvSpPr>
          <p:spPr>
            <a:xfrm>
              <a:off x="6140950" y="2467067"/>
              <a:ext cx="777756" cy="344185"/>
            </a:xfrm>
            <a:custGeom>
              <a:rect b="b" l="l" r="r" t="t"/>
              <a:pathLst>
                <a:path extrusionOk="0" h="6338" w="14322">
                  <a:moveTo>
                    <a:pt x="10707" y="0"/>
                  </a:moveTo>
                  <a:cubicBezTo>
                    <a:pt x="10639" y="0"/>
                    <a:pt x="10570" y="2"/>
                    <a:pt x="10501" y="7"/>
                  </a:cubicBezTo>
                  <a:lnTo>
                    <a:pt x="3520" y="431"/>
                  </a:lnTo>
                  <a:cubicBezTo>
                    <a:pt x="1471" y="544"/>
                    <a:pt x="1" y="2437"/>
                    <a:pt x="397" y="4458"/>
                  </a:cubicBezTo>
                  <a:lnTo>
                    <a:pt x="764" y="6338"/>
                  </a:lnTo>
                  <a:lnTo>
                    <a:pt x="13808" y="5560"/>
                  </a:lnTo>
                  <a:lnTo>
                    <a:pt x="14048" y="3836"/>
                  </a:lnTo>
                  <a:cubicBezTo>
                    <a:pt x="14322" y="1799"/>
                    <a:pt x="12730" y="0"/>
                    <a:pt x="10707" y="0"/>
                  </a:cubicBez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77"/>
            <p:cNvSpPr/>
            <p:nvPr/>
          </p:nvSpPr>
          <p:spPr>
            <a:xfrm>
              <a:off x="6140950" y="2467067"/>
              <a:ext cx="777756" cy="344185"/>
            </a:xfrm>
            <a:custGeom>
              <a:rect b="b" l="l" r="r" t="t"/>
              <a:pathLst>
                <a:path extrusionOk="0" h="6338" w="14322">
                  <a:moveTo>
                    <a:pt x="10707" y="0"/>
                  </a:moveTo>
                  <a:cubicBezTo>
                    <a:pt x="10639" y="0"/>
                    <a:pt x="10570" y="2"/>
                    <a:pt x="10501" y="7"/>
                  </a:cubicBezTo>
                  <a:lnTo>
                    <a:pt x="3520" y="431"/>
                  </a:lnTo>
                  <a:cubicBezTo>
                    <a:pt x="1471" y="544"/>
                    <a:pt x="1" y="2437"/>
                    <a:pt x="397" y="4458"/>
                  </a:cubicBezTo>
                  <a:lnTo>
                    <a:pt x="764" y="6338"/>
                  </a:lnTo>
                  <a:lnTo>
                    <a:pt x="13808" y="5560"/>
                  </a:lnTo>
                  <a:lnTo>
                    <a:pt x="14048" y="3836"/>
                  </a:lnTo>
                  <a:cubicBezTo>
                    <a:pt x="14322" y="1799"/>
                    <a:pt x="12730" y="0"/>
                    <a:pt x="107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7"/>
            <p:cNvSpPr/>
            <p:nvPr/>
          </p:nvSpPr>
          <p:spPr>
            <a:xfrm>
              <a:off x="6419532" y="2558733"/>
              <a:ext cx="14662" cy="86019"/>
            </a:xfrm>
            <a:custGeom>
              <a:rect b="b" l="l" r="r" t="t"/>
              <a:pathLst>
                <a:path extrusionOk="0" h="1584" w="270">
                  <a:moveTo>
                    <a:pt x="185" y="0"/>
                  </a:moveTo>
                  <a:lnTo>
                    <a:pt x="1" y="14"/>
                  </a:lnTo>
                  <a:lnTo>
                    <a:pt x="86" y="1583"/>
                  </a:lnTo>
                  <a:lnTo>
                    <a:pt x="269" y="1583"/>
                  </a:lnTo>
                  <a:lnTo>
                    <a:pt x="185" y="0"/>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7"/>
            <p:cNvSpPr/>
            <p:nvPr/>
          </p:nvSpPr>
          <p:spPr>
            <a:xfrm>
              <a:off x="6457926" y="2556398"/>
              <a:ext cx="15423" cy="86019"/>
            </a:xfrm>
            <a:custGeom>
              <a:rect b="b" l="l" r="r" t="t"/>
              <a:pathLst>
                <a:path extrusionOk="0" h="1584" w="284">
                  <a:moveTo>
                    <a:pt x="184" y="1"/>
                  </a:moveTo>
                  <a:lnTo>
                    <a:pt x="0" y="15"/>
                  </a:lnTo>
                  <a:lnTo>
                    <a:pt x="85" y="1584"/>
                  </a:lnTo>
                  <a:lnTo>
                    <a:pt x="283" y="1584"/>
                  </a:lnTo>
                  <a:lnTo>
                    <a:pt x="184" y="1"/>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77"/>
            <p:cNvSpPr/>
            <p:nvPr/>
          </p:nvSpPr>
          <p:spPr>
            <a:xfrm>
              <a:off x="6496319" y="2554117"/>
              <a:ext cx="15368" cy="86019"/>
            </a:xfrm>
            <a:custGeom>
              <a:rect b="b" l="l" r="r" t="t"/>
              <a:pathLst>
                <a:path extrusionOk="0" h="1584" w="283">
                  <a:moveTo>
                    <a:pt x="184" y="0"/>
                  </a:moveTo>
                  <a:lnTo>
                    <a:pt x="0" y="15"/>
                  </a:lnTo>
                  <a:lnTo>
                    <a:pt x="99" y="1583"/>
                  </a:lnTo>
                  <a:lnTo>
                    <a:pt x="283" y="1583"/>
                  </a:lnTo>
                  <a:lnTo>
                    <a:pt x="184" y="0"/>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77"/>
            <p:cNvSpPr/>
            <p:nvPr/>
          </p:nvSpPr>
          <p:spPr>
            <a:xfrm>
              <a:off x="6534658" y="2551836"/>
              <a:ext cx="15423" cy="85965"/>
            </a:xfrm>
            <a:custGeom>
              <a:rect b="b" l="l" r="r" t="t"/>
              <a:pathLst>
                <a:path extrusionOk="0" h="1583" w="284">
                  <a:moveTo>
                    <a:pt x="184" y="0"/>
                  </a:moveTo>
                  <a:lnTo>
                    <a:pt x="1" y="14"/>
                  </a:lnTo>
                  <a:lnTo>
                    <a:pt x="100" y="1583"/>
                  </a:lnTo>
                  <a:lnTo>
                    <a:pt x="283" y="1583"/>
                  </a:lnTo>
                  <a:lnTo>
                    <a:pt x="184" y="0"/>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7"/>
            <p:cNvSpPr/>
            <p:nvPr/>
          </p:nvSpPr>
          <p:spPr>
            <a:xfrm>
              <a:off x="6573052" y="2549501"/>
              <a:ext cx="15368" cy="86779"/>
            </a:xfrm>
            <a:custGeom>
              <a:rect b="b" l="l" r="r" t="t"/>
              <a:pathLst>
                <a:path extrusionOk="0" h="1598" w="283">
                  <a:moveTo>
                    <a:pt x="198" y="1"/>
                  </a:moveTo>
                  <a:lnTo>
                    <a:pt x="0" y="15"/>
                  </a:lnTo>
                  <a:lnTo>
                    <a:pt x="99" y="1598"/>
                  </a:lnTo>
                  <a:lnTo>
                    <a:pt x="283" y="1583"/>
                  </a:lnTo>
                  <a:lnTo>
                    <a:pt x="198" y="1"/>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7"/>
            <p:cNvSpPr/>
            <p:nvPr/>
          </p:nvSpPr>
          <p:spPr>
            <a:xfrm>
              <a:off x="6612205" y="2547220"/>
              <a:ext cx="14608" cy="86779"/>
            </a:xfrm>
            <a:custGeom>
              <a:rect b="b" l="l" r="r" t="t"/>
              <a:pathLst>
                <a:path extrusionOk="0" h="1598" w="269">
                  <a:moveTo>
                    <a:pt x="184" y="0"/>
                  </a:moveTo>
                  <a:lnTo>
                    <a:pt x="0" y="14"/>
                  </a:lnTo>
                  <a:lnTo>
                    <a:pt x="85" y="1597"/>
                  </a:lnTo>
                  <a:lnTo>
                    <a:pt x="269" y="1583"/>
                  </a:lnTo>
                  <a:lnTo>
                    <a:pt x="184" y="0"/>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7"/>
            <p:cNvSpPr/>
            <p:nvPr/>
          </p:nvSpPr>
          <p:spPr>
            <a:xfrm>
              <a:off x="6185479" y="2772856"/>
              <a:ext cx="722962" cy="426566"/>
            </a:xfrm>
            <a:custGeom>
              <a:rect b="b" l="l" r="r" t="t"/>
              <a:pathLst>
                <a:path extrusionOk="0" h="7855" w="13313">
                  <a:moveTo>
                    <a:pt x="13044" y="0"/>
                  </a:moveTo>
                  <a:lnTo>
                    <a:pt x="1" y="777"/>
                  </a:lnTo>
                  <a:lnTo>
                    <a:pt x="57" y="1696"/>
                  </a:lnTo>
                  <a:cubicBezTo>
                    <a:pt x="261" y="5169"/>
                    <a:pt x="3144" y="7855"/>
                    <a:pt x="6579" y="7855"/>
                  </a:cubicBezTo>
                  <a:cubicBezTo>
                    <a:pt x="6708" y="7855"/>
                    <a:pt x="6837" y="7851"/>
                    <a:pt x="6968" y="7843"/>
                  </a:cubicBezTo>
                  <a:cubicBezTo>
                    <a:pt x="10557" y="7631"/>
                    <a:pt x="13313" y="4536"/>
                    <a:pt x="13101" y="933"/>
                  </a:cubicBezTo>
                  <a:lnTo>
                    <a:pt x="13044" y="0"/>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7"/>
            <p:cNvSpPr/>
            <p:nvPr/>
          </p:nvSpPr>
          <p:spPr>
            <a:xfrm>
              <a:off x="6444132" y="2952930"/>
              <a:ext cx="222596" cy="216080"/>
            </a:xfrm>
            <a:custGeom>
              <a:rect b="b" l="l" r="r" t="t"/>
              <a:pathLst>
                <a:path extrusionOk="0" h="3979" w="4099">
                  <a:moveTo>
                    <a:pt x="2065" y="1"/>
                  </a:moveTo>
                  <a:cubicBezTo>
                    <a:pt x="2022" y="1"/>
                    <a:pt x="1979" y="2"/>
                    <a:pt x="1936" y="5"/>
                  </a:cubicBezTo>
                  <a:cubicBezTo>
                    <a:pt x="834" y="62"/>
                    <a:pt x="0" y="1009"/>
                    <a:pt x="71" y="2111"/>
                  </a:cubicBezTo>
                  <a:cubicBezTo>
                    <a:pt x="125" y="3164"/>
                    <a:pt x="1014" y="3979"/>
                    <a:pt x="2058" y="3979"/>
                  </a:cubicBezTo>
                  <a:cubicBezTo>
                    <a:pt x="2093" y="3979"/>
                    <a:pt x="2127" y="3978"/>
                    <a:pt x="2162" y="3976"/>
                  </a:cubicBezTo>
                  <a:cubicBezTo>
                    <a:pt x="3265" y="3906"/>
                    <a:pt x="4098" y="2959"/>
                    <a:pt x="4028" y="1871"/>
                  </a:cubicBezTo>
                  <a:cubicBezTo>
                    <a:pt x="3973" y="812"/>
                    <a:pt x="3098" y="1"/>
                    <a:pt x="20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7"/>
            <p:cNvSpPr/>
            <p:nvPr/>
          </p:nvSpPr>
          <p:spPr>
            <a:xfrm>
              <a:off x="4948365" y="2639538"/>
              <a:ext cx="462081" cy="71140"/>
            </a:xfrm>
            <a:custGeom>
              <a:rect b="b" l="l" r="r" t="t"/>
              <a:pathLst>
                <a:path extrusionOk="0" h="1310" w="8509">
                  <a:moveTo>
                    <a:pt x="6653" y="1"/>
                  </a:moveTo>
                  <a:cubicBezTo>
                    <a:pt x="6291" y="1"/>
                    <a:pt x="5874" y="19"/>
                    <a:pt x="5399" y="67"/>
                  </a:cubicBezTo>
                  <a:cubicBezTo>
                    <a:pt x="3265" y="265"/>
                    <a:pt x="1" y="109"/>
                    <a:pt x="566" y="505"/>
                  </a:cubicBezTo>
                  <a:cubicBezTo>
                    <a:pt x="906" y="751"/>
                    <a:pt x="3040" y="1310"/>
                    <a:pt x="5091" y="1310"/>
                  </a:cubicBezTo>
                  <a:cubicBezTo>
                    <a:pt x="6449" y="1310"/>
                    <a:pt x="7770" y="1065"/>
                    <a:pt x="8508" y="321"/>
                  </a:cubicBezTo>
                  <a:lnTo>
                    <a:pt x="8494" y="222"/>
                  </a:lnTo>
                  <a:cubicBezTo>
                    <a:pt x="8494" y="222"/>
                    <a:pt x="7907" y="1"/>
                    <a:pt x="6653"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7"/>
            <p:cNvSpPr/>
            <p:nvPr/>
          </p:nvSpPr>
          <p:spPr>
            <a:xfrm>
              <a:off x="5446447" y="2628569"/>
              <a:ext cx="38448" cy="82163"/>
            </a:xfrm>
            <a:custGeom>
              <a:rect b="b" l="l" r="r" t="t"/>
              <a:pathLst>
                <a:path extrusionOk="0" h="1513" w="708">
                  <a:moveTo>
                    <a:pt x="622" y="0"/>
                  </a:moveTo>
                  <a:lnTo>
                    <a:pt x="0" y="43"/>
                  </a:lnTo>
                  <a:lnTo>
                    <a:pt x="85" y="1512"/>
                  </a:lnTo>
                  <a:lnTo>
                    <a:pt x="707" y="1470"/>
                  </a:lnTo>
                  <a:lnTo>
                    <a:pt x="622" y="0"/>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7"/>
            <p:cNvSpPr/>
            <p:nvPr/>
          </p:nvSpPr>
          <p:spPr>
            <a:xfrm>
              <a:off x="5403493" y="2616296"/>
              <a:ext cx="121263" cy="63754"/>
            </a:xfrm>
            <a:custGeom>
              <a:rect b="b" l="l" r="r" t="t"/>
              <a:pathLst>
                <a:path extrusionOk="0" h="1174" w="2233">
                  <a:moveTo>
                    <a:pt x="2176" y="0"/>
                  </a:moveTo>
                  <a:lnTo>
                    <a:pt x="0" y="127"/>
                  </a:lnTo>
                  <a:lnTo>
                    <a:pt x="71" y="1173"/>
                  </a:lnTo>
                  <a:lnTo>
                    <a:pt x="2233" y="1046"/>
                  </a:lnTo>
                  <a:lnTo>
                    <a:pt x="2176" y="0"/>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7"/>
            <p:cNvSpPr/>
            <p:nvPr/>
          </p:nvSpPr>
          <p:spPr>
            <a:xfrm>
              <a:off x="5523180" y="2599244"/>
              <a:ext cx="437970" cy="86291"/>
            </a:xfrm>
            <a:custGeom>
              <a:rect b="b" l="l" r="r" t="t"/>
              <a:pathLst>
                <a:path extrusionOk="0" h="1589" w="8065">
                  <a:moveTo>
                    <a:pt x="7518" y="1"/>
                  </a:moveTo>
                  <a:cubicBezTo>
                    <a:pt x="6623" y="1"/>
                    <a:pt x="4574" y="284"/>
                    <a:pt x="3067" y="314"/>
                  </a:cubicBezTo>
                  <a:cubicBezTo>
                    <a:pt x="919" y="357"/>
                    <a:pt x="1" y="837"/>
                    <a:pt x="1" y="837"/>
                  </a:cubicBezTo>
                  <a:lnTo>
                    <a:pt x="1" y="936"/>
                  </a:lnTo>
                  <a:cubicBezTo>
                    <a:pt x="595" y="1412"/>
                    <a:pt x="1467" y="1589"/>
                    <a:pt x="2417" y="1589"/>
                  </a:cubicBezTo>
                  <a:cubicBezTo>
                    <a:pt x="4743" y="1589"/>
                    <a:pt x="7543" y="528"/>
                    <a:pt x="7915" y="187"/>
                  </a:cubicBezTo>
                  <a:cubicBezTo>
                    <a:pt x="8064" y="50"/>
                    <a:pt x="7891" y="1"/>
                    <a:pt x="7518"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7"/>
            <p:cNvSpPr/>
            <p:nvPr/>
          </p:nvSpPr>
          <p:spPr>
            <a:xfrm>
              <a:off x="5375851" y="2702912"/>
              <a:ext cx="207228" cy="255016"/>
            </a:xfrm>
            <a:custGeom>
              <a:rect b="b" l="l" r="r" t="t"/>
              <a:pathLst>
                <a:path extrusionOk="0" h="4696" w="3816">
                  <a:moveTo>
                    <a:pt x="2793" y="1"/>
                  </a:moveTo>
                  <a:cubicBezTo>
                    <a:pt x="2776" y="1"/>
                    <a:pt x="2759" y="1"/>
                    <a:pt x="2742" y="2"/>
                  </a:cubicBezTo>
                  <a:lnTo>
                    <a:pt x="792" y="115"/>
                  </a:lnTo>
                  <a:cubicBezTo>
                    <a:pt x="339" y="143"/>
                    <a:pt x="0" y="539"/>
                    <a:pt x="29" y="991"/>
                  </a:cubicBezTo>
                  <a:lnTo>
                    <a:pt x="198" y="3931"/>
                  </a:lnTo>
                  <a:cubicBezTo>
                    <a:pt x="225" y="4365"/>
                    <a:pt x="579" y="4696"/>
                    <a:pt x="1008" y="4696"/>
                  </a:cubicBezTo>
                  <a:cubicBezTo>
                    <a:pt x="1025" y="4696"/>
                    <a:pt x="1043" y="4695"/>
                    <a:pt x="1060" y="4694"/>
                  </a:cubicBezTo>
                  <a:lnTo>
                    <a:pt x="3010" y="4581"/>
                  </a:lnTo>
                  <a:cubicBezTo>
                    <a:pt x="3463" y="4553"/>
                    <a:pt x="3816" y="4171"/>
                    <a:pt x="3788" y="3719"/>
                  </a:cubicBezTo>
                  <a:lnTo>
                    <a:pt x="3618" y="779"/>
                  </a:lnTo>
                  <a:cubicBezTo>
                    <a:pt x="3591" y="344"/>
                    <a:pt x="3223" y="1"/>
                    <a:pt x="2793" y="1"/>
                  </a:cubicBez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7"/>
            <p:cNvSpPr/>
            <p:nvPr/>
          </p:nvSpPr>
          <p:spPr>
            <a:xfrm>
              <a:off x="5375851" y="2702912"/>
              <a:ext cx="207228" cy="255016"/>
            </a:xfrm>
            <a:custGeom>
              <a:rect b="b" l="l" r="r" t="t"/>
              <a:pathLst>
                <a:path extrusionOk="0" h="4696" w="3816">
                  <a:moveTo>
                    <a:pt x="2793" y="1"/>
                  </a:moveTo>
                  <a:cubicBezTo>
                    <a:pt x="2776" y="1"/>
                    <a:pt x="2759" y="1"/>
                    <a:pt x="2742" y="2"/>
                  </a:cubicBezTo>
                  <a:lnTo>
                    <a:pt x="792" y="115"/>
                  </a:lnTo>
                  <a:cubicBezTo>
                    <a:pt x="339" y="143"/>
                    <a:pt x="0" y="539"/>
                    <a:pt x="29" y="991"/>
                  </a:cubicBezTo>
                  <a:lnTo>
                    <a:pt x="198" y="3931"/>
                  </a:lnTo>
                  <a:cubicBezTo>
                    <a:pt x="225" y="4365"/>
                    <a:pt x="579" y="4696"/>
                    <a:pt x="1008" y="4696"/>
                  </a:cubicBezTo>
                  <a:cubicBezTo>
                    <a:pt x="1025" y="4696"/>
                    <a:pt x="1043" y="4695"/>
                    <a:pt x="1060" y="4694"/>
                  </a:cubicBezTo>
                  <a:lnTo>
                    <a:pt x="3010" y="4581"/>
                  </a:lnTo>
                  <a:cubicBezTo>
                    <a:pt x="3463" y="4553"/>
                    <a:pt x="3816" y="4171"/>
                    <a:pt x="3788" y="3719"/>
                  </a:cubicBezTo>
                  <a:lnTo>
                    <a:pt x="3618" y="779"/>
                  </a:lnTo>
                  <a:cubicBezTo>
                    <a:pt x="3591" y="344"/>
                    <a:pt x="3223" y="1"/>
                    <a:pt x="27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7"/>
            <p:cNvSpPr/>
            <p:nvPr/>
          </p:nvSpPr>
          <p:spPr>
            <a:xfrm>
              <a:off x="5354347" y="2650834"/>
              <a:ext cx="2382197" cy="244861"/>
            </a:xfrm>
            <a:custGeom>
              <a:rect b="b" l="l" r="r" t="t"/>
              <a:pathLst>
                <a:path extrusionOk="0" h="4509" w="43867">
                  <a:moveTo>
                    <a:pt x="38044" y="0"/>
                  </a:moveTo>
                  <a:lnTo>
                    <a:pt x="5131" y="1936"/>
                  </a:lnTo>
                  <a:lnTo>
                    <a:pt x="4056" y="3152"/>
                  </a:lnTo>
                  <a:lnTo>
                    <a:pt x="1" y="3547"/>
                  </a:lnTo>
                  <a:lnTo>
                    <a:pt x="57" y="4508"/>
                  </a:lnTo>
                  <a:lnTo>
                    <a:pt x="43866" y="1922"/>
                  </a:lnTo>
                  <a:lnTo>
                    <a:pt x="43810" y="834"/>
                  </a:lnTo>
                  <a:lnTo>
                    <a:pt x="39288" y="1102"/>
                  </a:lnTo>
                  <a:lnTo>
                    <a:pt x="38044" y="0"/>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7"/>
            <p:cNvSpPr/>
            <p:nvPr/>
          </p:nvSpPr>
          <p:spPr>
            <a:xfrm>
              <a:off x="5354347" y="2650834"/>
              <a:ext cx="2382197" cy="244861"/>
            </a:xfrm>
            <a:custGeom>
              <a:rect b="b" l="l" r="r" t="t"/>
              <a:pathLst>
                <a:path extrusionOk="0" h="4509" w="43867">
                  <a:moveTo>
                    <a:pt x="38044" y="0"/>
                  </a:moveTo>
                  <a:lnTo>
                    <a:pt x="5131" y="1936"/>
                  </a:lnTo>
                  <a:lnTo>
                    <a:pt x="4056" y="3152"/>
                  </a:lnTo>
                  <a:lnTo>
                    <a:pt x="1" y="3547"/>
                  </a:lnTo>
                  <a:lnTo>
                    <a:pt x="57" y="4508"/>
                  </a:lnTo>
                  <a:lnTo>
                    <a:pt x="43866" y="1922"/>
                  </a:lnTo>
                  <a:lnTo>
                    <a:pt x="43810" y="834"/>
                  </a:lnTo>
                  <a:lnTo>
                    <a:pt x="39288" y="1102"/>
                  </a:lnTo>
                  <a:lnTo>
                    <a:pt x="38044" y="0"/>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7"/>
            <p:cNvSpPr/>
            <p:nvPr/>
          </p:nvSpPr>
          <p:spPr>
            <a:xfrm>
              <a:off x="5768746" y="2862622"/>
              <a:ext cx="132070" cy="93676"/>
            </a:xfrm>
            <a:custGeom>
              <a:rect b="b" l="l" r="r" t="t"/>
              <a:pathLst>
                <a:path extrusionOk="0" h="1725" w="2432">
                  <a:moveTo>
                    <a:pt x="2333" y="1"/>
                  </a:moveTo>
                  <a:lnTo>
                    <a:pt x="1" y="142"/>
                  </a:lnTo>
                  <a:lnTo>
                    <a:pt x="100" y="1725"/>
                  </a:lnTo>
                  <a:lnTo>
                    <a:pt x="2432" y="1583"/>
                  </a:lnTo>
                  <a:lnTo>
                    <a:pt x="2333" y="1"/>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7"/>
            <p:cNvSpPr/>
            <p:nvPr/>
          </p:nvSpPr>
          <p:spPr>
            <a:xfrm>
              <a:off x="5806379" y="2944730"/>
              <a:ext cx="65275" cy="79122"/>
            </a:xfrm>
            <a:custGeom>
              <a:rect b="b" l="l" r="r" t="t"/>
              <a:pathLst>
                <a:path extrusionOk="0" h="1457" w="1202">
                  <a:moveTo>
                    <a:pt x="1131" y="1"/>
                  </a:moveTo>
                  <a:lnTo>
                    <a:pt x="0" y="57"/>
                  </a:lnTo>
                  <a:lnTo>
                    <a:pt x="43" y="919"/>
                  </a:lnTo>
                  <a:cubicBezTo>
                    <a:pt x="70" y="1221"/>
                    <a:pt x="325" y="1457"/>
                    <a:pt x="624" y="1457"/>
                  </a:cubicBezTo>
                  <a:cubicBezTo>
                    <a:pt x="633" y="1457"/>
                    <a:pt x="642" y="1457"/>
                    <a:pt x="650" y="1456"/>
                  </a:cubicBezTo>
                  <a:cubicBezTo>
                    <a:pt x="961" y="1428"/>
                    <a:pt x="1202" y="1160"/>
                    <a:pt x="1187" y="849"/>
                  </a:cubicBezTo>
                  <a:lnTo>
                    <a:pt x="1131" y="1"/>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7"/>
            <p:cNvSpPr/>
            <p:nvPr/>
          </p:nvSpPr>
          <p:spPr>
            <a:xfrm>
              <a:off x="6471719" y="2979160"/>
              <a:ext cx="167368" cy="162969"/>
            </a:xfrm>
            <a:custGeom>
              <a:rect b="b" l="l" r="r" t="t"/>
              <a:pathLst>
                <a:path extrusionOk="0" h="3001" w="3082">
                  <a:moveTo>
                    <a:pt x="1534" y="1"/>
                  </a:moveTo>
                  <a:cubicBezTo>
                    <a:pt x="1508" y="1"/>
                    <a:pt x="1482" y="1"/>
                    <a:pt x="1456" y="3"/>
                  </a:cubicBezTo>
                  <a:cubicBezTo>
                    <a:pt x="623" y="59"/>
                    <a:pt x="1" y="766"/>
                    <a:pt x="43" y="1585"/>
                  </a:cubicBezTo>
                  <a:cubicBezTo>
                    <a:pt x="98" y="2392"/>
                    <a:pt x="761" y="3001"/>
                    <a:pt x="1547" y="3001"/>
                  </a:cubicBezTo>
                  <a:cubicBezTo>
                    <a:pt x="1573" y="3001"/>
                    <a:pt x="1600" y="3000"/>
                    <a:pt x="1626" y="2999"/>
                  </a:cubicBezTo>
                  <a:cubicBezTo>
                    <a:pt x="2460" y="2956"/>
                    <a:pt x="3082" y="2235"/>
                    <a:pt x="3039" y="1416"/>
                  </a:cubicBezTo>
                  <a:cubicBezTo>
                    <a:pt x="2984" y="622"/>
                    <a:pt x="2320" y="1"/>
                    <a:pt x="1534"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7"/>
            <p:cNvSpPr/>
            <p:nvPr/>
          </p:nvSpPr>
          <p:spPr>
            <a:xfrm>
              <a:off x="6487087" y="2994473"/>
              <a:ext cx="136631" cy="133047"/>
            </a:xfrm>
            <a:custGeom>
              <a:rect b="b" l="l" r="r" t="t"/>
              <a:pathLst>
                <a:path extrusionOk="0" h="2450" w="2516">
                  <a:moveTo>
                    <a:pt x="1266" y="1"/>
                  </a:moveTo>
                  <a:cubicBezTo>
                    <a:pt x="1240" y="1"/>
                    <a:pt x="1214" y="2"/>
                    <a:pt x="1188" y="3"/>
                  </a:cubicBezTo>
                  <a:cubicBezTo>
                    <a:pt x="509" y="46"/>
                    <a:pt x="0" y="625"/>
                    <a:pt x="43" y="1289"/>
                  </a:cubicBezTo>
                  <a:cubicBezTo>
                    <a:pt x="70" y="1950"/>
                    <a:pt x="620" y="2449"/>
                    <a:pt x="1275" y="2449"/>
                  </a:cubicBezTo>
                  <a:cubicBezTo>
                    <a:pt x="1293" y="2449"/>
                    <a:pt x="1311" y="2449"/>
                    <a:pt x="1329" y="2448"/>
                  </a:cubicBezTo>
                  <a:cubicBezTo>
                    <a:pt x="2007" y="2406"/>
                    <a:pt x="2516" y="1826"/>
                    <a:pt x="2474" y="1148"/>
                  </a:cubicBezTo>
                  <a:cubicBezTo>
                    <a:pt x="2433" y="496"/>
                    <a:pt x="1909" y="1"/>
                    <a:pt x="1266"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77"/>
            <p:cNvSpPr/>
            <p:nvPr/>
          </p:nvSpPr>
          <p:spPr>
            <a:xfrm>
              <a:off x="6682041" y="2931643"/>
              <a:ext cx="53002" cy="51535"/>
            </a:xfrm>
            <a:custGeom>
              <a:rect b="b" l="l" r="r" t="t"/>
              <a:pathLst>
                <a:path extrusionOk="0" h="949" w="976">
                  <a:moveTo>
                    <a:pt x="479" y="1"/>
                  </a:moveTo>
                  <a:cubicBezTo>
                    <a:pt x="470" y="1"/>
                    <a:pt x="461" y="1"/>
                    <a:pt x="452" y="1"/>
                  </a:cubicBezTo>
                  <a:cubicBezTo>
                    <a:pt x="198" y="16"/>
                    <a:pt x="0" y="242"/>
                    <a:pt x="14" y="510"/>
                  </a:cubicBezTo>
                  <a:cubicBezTo>
                    <a:pt x="28" y="756"/>
                    <a:pt x="239" y="949"/>
                    <a:pt x="483" y="949"/>
                  </a:cubicBezTo>
                  <a:cubicBezTo>
                    <a:pt x="492" y="949"/>
                    <a:pt x="500" y="949"/>
                    <a:pt x="509" y="948"/>
                  </a:cubicBezTo>
                  <a:cubicBezTo>
                    <a:pt x="777" y="934"/>
                    <a:pt x="975" y="708"/>
                    <a:pt x="961" y="454"/>
                  </a:cubicBezTo>
                  <a:cubicBezTo>
                    <a:pt x="947" y="194"/>
                    <a:pt x="736" y="1"/>
                    <a:pt x="4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7"/>
            <p:cNvSpPr/>
            <p:nvPr/>
          </p:nvSpPr>
          <p:spPr>
            <a:xfrm>
              <a:off x="6187760" y="2808697"/>
              <a:ext cx="708409" cy="42684"/>
            </a:xfrm>
            <a:custGeom>
              <a:rect b="b" l="l" r="r" t="t"/>
              <a:pathLst>
                <a:path extrusionOk="0" h="786" w="13045">
                  <a:moveTo>
                    <a:pt x="12982" y="1"/>
                  </a:moveTo>
                  <a:cubicBezTo>
                    <a:pt x="12540" y="1"/>
                    <a:pt x="9812" y="135"/>
                    <a:pt x="6516" y="329"/>
                  </a:cubicBezTo>
                  <a:cubicBezTo>
                    <a:pt x="2912" y="541"/>
                    <a:pt x="1" y="739"/>
                    <a:pt x="1" y="782"/>
                  </a:cubicBezTo>
                  <a:cubicBezTo>
                    <a:pt x="1" y="784"/>
                    <a:pt x="22" y="785"/>
                    <a:pt x="64" y="785"/>
                  </a:cubicBezTo>
                  <a:cubicBezTo>
                    <a:pt x="506" y="785"/>
                    <a:pt x="3234" y="650"/>
                    <a:pt x="6530" y="457"/>
                  </a:cubicBezTo>
                  <a:cubicBezTo>
                    <a:pt x="10120" y="245"/>
                    <a:pt x="13045" y="33"/>
                    <a:pt x="13045" y="4"/>
                  </a:cubicBezTo>
                  <a:cubicBezTo>
                    <a:pt x="13045" y="2"/>
                    <a:pt x="13023" y="1"/>
                    <a:pt x="12982"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7"/>
            <p:cNvSpPr/>
            <p:nvPr/>
          </p:nvSpPr>
          <p:spPr>
            <a:xfrm>
              <a:off x="5764184" y="2866912"/>
              <a:ext cx="139727" cy="10970"/>
            </a:xfrm>
            <a:custGeom>
              <a:rect b="b" l="l" r="r" t="t"/>
              <a:pathLst>
                <a:path extrusionOk="0" h="202" w="2573">
                  <a:moveTo>
                    <a:pt x="2254" y="1"/>
                  </a:moveTo>
                  <a:cubicBezTo>
                    <a:pt x="2021" y="1"/>
                    <a:pt x="1675" y="11"/>
                    <a:pt x="1286" y="35"/>
                  </a:cubicBezTo>
                  <a:cubicBezTo>
                    <a:pt x="580" y="77"/>
                    <a:pt x="0" y="148"/>
                    <a:pt x="0" y="176"/>
                  </a:cubicBezTo>
                  <a:cubicBezTo>
                    <a:pt x="0" y="194"/>
                    <a:pt x="102" y="202"/>
                    <a:pt x="272" y="202"/>
                  </a:cubicBezTo>
                  <a:cubicBezTo>
                    <a:pt x="508" y="202"/>
                    <a:pt x="875" y="186"/>
                    <a:pt x="1286" y="162"/>
                  </a:cubicBezTo>
                  <a:cubicBezTo>
                    <a:pt x="1993" y="119"/>
                    <a:pt x="2572" y="63"/>
                    <a:pt x="2558" y="20"/>
                  </a:cubicBezTo>
                  <a:cubicBezTo>
                    <a:pt x="2558" y="8"/>
                    <a:pt x="2444" y="1"/>
                    <a:pt x="2254"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7"/>
            <p:cNvSpPr/>
            <p:nvPr/>
          </p:nvSpPr>
          <p:spPr>
            <a:xfrm>
              <a:off x="7153242" y="2785238"/>
              <a:ext cx="142008" cy="10535"/>
            </a:xfrm>
            <a:custGeom>
              <a:rect b="b" l="l" r="r" t="t"/>
              <a:pathLst>
                <a:path extrusionOk="0" h="194" w="2615">
                  <a:moveTo>
                    <a:pt x="2336" y="1"/>
                  </a:moveTo>
                  <a:cubicBezTo>
                    <a:pt x="2095" y="1"/>
                    <a:pt x="1719" y="16"/>
                    <a:pt x="1300" y="41"/>
                  </a:cubicBezTo>
                  <a:cubicBezTo>
                    <a:pt x="594" y="83"/>
                    <a:pt x="0" y="140"/>
                    <a:pt x="14" y="168"/>
                  </a:cubicBezTo>
                  <a:cubicBezTo>
                    <a:pt x="14" y="186"/>
                    <a:pt x="116" y="193"/>
                    <a:pt x="287" y="193"/>
                  </a:cubicBezTo>
                  <a:cubicBezTo>
                    <a:pt x="524" y="193"/>
                    <a:pt x="896" y="178"/>
                    <a:pt x="1314" y="154"/>
                  </a:cubicBezTo>
                  <a:cubicBezTo>
                    <a:pt x="2035" y="111"/>
                    <a:pt x="2615" y="55"/>
                    <a:pt x="2615" y="26"/>
                  </a:cubicBezTo>
                  <a:cubicBezTo>
                    <a:pt x="2615" y="9"/>
                    <a:pt x="2510" y="1"/>
                    <a:pt x="2336"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7"/>
            <p:cNvSpPr/>
            <p:nvPr/>
          </p:nvSpPr>
          <p:spPr>
            <a:xfrm>
              <a:off x="5662851" y="2728326"/>
              <a:ext cx="439056" cy="148959"/>
            </a:xfrm>
            <a:custGeom>
              <a:rect b="b" l="l" r="r" t="t"/>
              <a:pathLst>
                <a:path extrusionOk="0" h="2743" w="8085">
                  <a:moveTo>
                    <a:pt x="8084" y="0"/>
                  </a:moveTo>
                  <a:cubicBezTo>
                    <a:pt x="8084" y="0"/>
                    <a:pt x="8028" y="43"/>
                    <a:pt x="7943" y="128"/>
                  </a:cubicBezTo>
                  <a:cubicBezTo>
                    <a:pt x="7861" y="210"/>
                    <a:pt x="7739" y="319"/>
                    <a:pt x="7602" y="467"/>
                  </a:cubicBezTo>
                  <a:lnTo>
                    <a:pt x="7602" y="467"/>
                  </a:lnTo>
                  <a:cubicBezTo>
                    <a:pt x="6782" y="495"/>
                    <a:pt x="5229" y="580"/>
                    <a:pt x="3435" y="679"/>
                  </a:cubicBezTo>
                  <a:cubicBezTo>
                    <a:pt x="2389" y="749"/>
                    <a:pt x="1428" y="806"/>
                    <a:pt x="622" y="863"/>
                  </a:cubicBezTo>
                  <a:lnTo>
                    <a:pt x="608" y="863"/>
                  </a:lnTo>
                  <a:lnTo>
                    <a:pt x="594" y="877"/>
                  </a:lnTo>
                  <a:cubicBezTo>
                    <a:pt x="382" y="1173"/>
                    <a:pt x="184" y="1428"/>
                    <a:pt x="15" y="1654"/>
                  </a:cubicBezTo>
                  <a:lnTo>
                    <a:pt x="1" y="1668"/>
                  </a:lnTo>
                  <a:lnTo>
                    <a:pt x="15" y="1682"/>
                  </a:lnTo>
                  <a:cubicBezTo>
                    <a:pt x="29" y="2007"/>
                    <a:pt x="57" y="2262"/>
                    <a:pt x="71" y="2474"/>
                  </a:cubicBezTo>
                  <a:cubicBezTo>
                    <a:pt x="85" y="2657"/>
                    <a:pt x="100" y="2742"/>
                    <a:pt x="114" y="2742"/>
                  </a:cubicBezTo>
                  <a:cubicBezTo>
                    <a:pt x="114" y="2742"/>
                    <a:pt x="114" y="2643"/>
                    <a:pt x="114" y="2459"/>
                  </a:cubicBezTo>
                  <a:cubicBezTo>
                    <a:pt x="100" y="2264"/>
                    <a:pt x="100" y="2013"/>
                    <a:pt x="86" y="1692"/>
                  </a:cubicBezTo>
                  <a:lnTo>
                    <a:pt x="86" y="1692"/>
                  </a:lnTo>
                  <a:cubicBezTo>
                    <a:pt x="260" y="1478"/>
                    <a:pt x="446" y="1238"/>
                    <a:pt x="645" y="961"/>
                  </a:cubicBezTo>
                  <a:lnTo>
                    <a:pt x="645" y="961"/>
                  </a:lnTo>
                  <a:cubicBezTo>
                    <a:pt x="1435" y="919"/>
                    <a:pt x="2407" y="862"/>
                    <a:pt x="3449" y="806"/>
                  </a:cubicBezTo>
                  <a:cubicBezTo>
                    <a:pt x="5230" y="693"/>
                    <a:pt x="6784" y="594"/>
                    <a:pt x="7604" y="523"/>
                  </a:cubicBezTo>
                  <a:lnTo>
                    <a:pt x="7632" y="523"/>
                  </a:lnTo>
                  <a:cubicBezTo>
                    <a:pt x="7773" y="368"/>
                    <a:pt x="7886" y="241"/>
                    <a:pt x="7971" y="142"/>
                  </a:cubicBezTo>
                  <a:cubicBezTo>
                    <a:pt x="8056" y="57"/>
                    <a:pt x="8084" y="15"/>
                    <a:pt x="8084"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7"/>
            <p:cNvSpPr/>
            <p:nvPr/>
          </p:nvSpPr>
          <p:spPr>
            <a:xfrm>
              <a:off x="6165550" y="2675379"/>
              <a:ext cx="738331" cy="127454"/>
            </a:xfrm>
            <a:custGeom>
              <a:rect b="b" l="l" r="r" t="t"/>
              <a:pathLst>
                <a:path extrusionOk="0" h="2347" w="13596">
                  <a:moveTo>
                    <a:pt x="13595" y="0"/>
                  </a:moveTo>
                  <a:cubicBezTo>
                    <a:pt x="13595" y="0"/>
                    <a:pt x="13567" y="43"/>
                    <a:pt x="13510" y="113"/>
                  </a:cubicBezTo>
                  <a:cubicBezTo>
                    <a:pt x="13440" y="198"/>
                    <a:pt x="13369" y="297"/>
                    <a:pt x="13270" y="424"/>
                  </a:cubicBezTo>
                  <a:cubicBezTo>
                    <a:pt x="13060" y="705"/>
                    <a:pt x="12766" y="1096"/>
                    <a:pt x="12403" y="1585"/>
                  </a:cubicBezTo>
                  <a:lnTo>
                    <a:pt x="12403" y="1585"/>
                  </a:lnTo>
                  <a:cubicBezTo>
                    <a:pt x="11033" y="1656"/>
                    <a:pt x="9041" y="1768"/>
                    <a:pt x="6826" y="1894"/>
                  </a:cubicBezTo>
                  <a:cubicBezTo>
                    <a:pt x="4434" y="2035"/>
                    <a:pt x="2294" y="2175"/>
                    <a:pt x="937" y="2260"/>
                  </a:cubicBezTo>
                  <a:lnTo>
                    <a:pt x="937" y="2260"/>
                  </a:lnTo>
                  <a:cubicBezTo>
                    <a:pt x="659" y="1843"/>
                    <a:pt x="422" y="1510"/>
                    <a:pt x="255" y="1272"/>
                  </a:cubicBezTo>
                  <a:cubicBezTo>
                    <a:pt x="184" y="1159"/>
                    <a:pt x="113" y="1074"/>
                    <a:pt x="71" y="1004"/>
                  </a:cubicBezTo>
                  <a:cubicBezTo>
                    <a:pt x="28" y="933"/>
                    <a:pt x="0" y="905"/>
                    <a:pt x="0" y="905"/>
                  </a:cubicBezTo>
                  <a:lnTo>
                    <a:pt x="0" y="905"/>
                  </a:lnTo>
                  <a:cubicBezTo>
                    <a:pt x="0" y="919"/>
                    <a:pt x="14" y="947"/>
                    <a:pt x="57" y="1018"/>
                  </a:cubicBezTo>
                  <a:cubicBezTo>
                    <a:pt x="99" y="1089"/>
                    <a:pt x="156" y="1173"/>
                    <a:pt x="226" y="1286"/>
                  </a:cubicBezTo>
                  <a:cubicBezTo>
                    <a:pt x="382" y="1541"/>
                    <a:pt x="608" y="1894"/>
                    <a:pt x="890" y="2318"/>
                  </a:cubicBezTo>
                  <a:lnTo>
                    <a:pt x="890" y="2346"/>
                  </a:lnTo>
                  <a:lnTo>
                    <a:pt x="919" y="2346"/>
                  </a:lnTo>
                  <a:cubicBezTo>
                    <a:pt x="2290" y="2276"/>
                    <a:pt x="4438" y="2163"/>
                    <a:pt x="6840" y="2007"/>
                  </a:cubicBezTo>
                  <a:cubicBezTo>
                    <a:pt x="9073" y="1880"/>
                    <a:pt x="11066" y="1753"/>
                    <a:pt x="12436" y="1668"/>
                  </a:cubicBezTo>
                  <a:lnTo>
                    <a:pt x="12450" y="1668"/>
                  </a:lnTo>
                  <a:lnTo>
                    <a:pt x="12465" y="1640"/>
                  </a:lnTo>
                  <a:cubicBezTo>
                    <a:pt x="12818" y="1145"/>
                    <a:pt x="13101" y="735"/>
                    <a:pt x="13298" y="453"/>
                  </a:cubicBezTo>
                  <a:cubicBezTo>
                    <a:pt x="13397" y="311"/>
                    <a:pt x="13468" y="212"/>
                    <a:pt x="13525" y="128"/>
                  </a:cubicBezTo>
                  <a:cubicBezTo>
                    <a:pt x="13567" y="43"/>
                    <a:pt x="13595" y="14"/>
                    <a:pt x="13595"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7"/>
            <p:cNvSpPr/>
            <p:nvPr/>
          </p:nvSpPr>
          <p:spPr>
            <a:xfrm>
              <a:off x="5635373" y="2828844"/>
              <a:ext cx="15260" cy="14825"/>
            </a:xfrm>
            <a:custGeom>
              <a:rect b="b" l="l" r="r" t="t"/>
              <a:pathLst>
                <a:path extrusionOk="0" h="273" w="281">
                  <a:moveTo>
                    <a:pt x="139" y="1"/>
                  </a:moveTo>
                  <a:cubicBezTo>
                    <a:pt x="69" y="1"/>
                    <a:pt x="54" y="57"/>
                    <a:pt x="69" y="57"/>
                  </a:cubicBezTo>
                  <a:cubicBezTo>
                    <a:pt x="83" y="71"/>
                    <a:pt x="111" y="71"/>
                    <a:pt x="125" y="86"/>
                  </a:cubicBezTo>
                  <a:cubicBezTo>
                    <a:pt x="153" y="100"/>
                    <a:pt x="167" y="114"/>
                    <a:pt x="139" y="142"/>
                  </a:cubicBezTo>
                  <a:cubicBezTo>
                    <a:pt x="132" y="156"/>
                    <a:pt x="125" y="163"/>
                    <a:pt x="116" y="163"/>
                  </a:cubicBezTo>
                  <a:cubicBezTo>
                    <a:pt x="107" y="163"/>
                    <a:pt x="97" y="156"/>
                    <a:pt x="83" y="142"/>
                  </a:cubicBezTo>
                  <a:cubicBezTo>
                    <a:pt x="69" y="128"/>
                    <a:pt x="69" y="100"/>
                    <a:pt x="54" y="86"/>
                  </a:cubicBezTo>
                  <a:cubicBezTo>
                    <a:pt x="52" y="83"/>
                    <a:pt x="49" y="82"/>
                    <a:pt x="45" y="82"/>
                  </a:cubicBezTo>
                  <a:cubicBezTo>
                    <a:pt x="28" y="82"/>
                    <a:pt x="0" y="111"/>
                    <a:pt x="12" y="170"/>
                  </a:cubicBezTo>
                  <a:cubicBezTo>
                    <a:pt x="12" y="213"/>
                    <a:pt x="40" y="255"/>
                    <a:pt x="97" y="269"/>
                  </a:cubicBezTo>
                  <a:cubicBezTo>
                    <a:pt x="104" y="272"/>
                    <a:pt x="113" y="273"/>
                    <a:pt x="122" y="273"/>
                  </a:cubicBezTo>
                  <a:cubicBezTo>
                    <a:pt x="163" y="273"/>
                    <a:pt x="215" y="248"/>
                    <a:pt x="238" y="213"/>
                  </a:cubicBezTo>
                  <a:cubicBezTo>
                    <a:pt x="281" y="170"/>
                    <a:pt x="281" y="100"/>
                    <a:pt x="252" y="57"/>
                  </a:cubicBezTo>
                  <a:cubicBezTo>
                    <a:pt x="224" y="15"/>
                    <a:pt x="167" y="1"/>
                    <a:pt x="139"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7"/>
            <p:cNvSpPr/>
            <p:nvPr/>
          </p:nvSpPr>
          <p:spPr>
            <a:xfrm>
              <a:off x="5636894" y="2855725"/>
              <a:ext cx="15260" cy="14825"/>
            </a:xfrm>
            <a:custGeom>
              <a:rect b="b" l="l" r="r" t="t"/>
              <a:pathLst>
                <a:path extrusionOk="0" h="273" w="281">
                  <a:moveTo>
                    <a:pt x="139" y="0"/>
                  </a:moveTo>
                  <a:cubicBezTo>
                    <a:pt x="69" y="0"/>
                    <a:pt x="55" y="57"/>
                    <a:pt x="69" y="57"/>
                  </a:cubicBezTo>
                  <a:cubicBezTo>
                    <a:pt x="83" y="71"/>
                    <a:pt x="111" y="71"/>
                    <a:pt x="125" y="85"/>
                  </a:cubicBezTo>
                  <a:cubicBezTo>
                    <a:pt x="168" y="99"/>
                    <a:pt x="168" y="113"/>
                    <a:pt x="154" y="142"/>
                  </a:cubicBezTo>
                  <a:cubicBezTo>
                    <a:pt x="139" y="156"/>
                    <a:pt x="129" y="163"/>
                    <a:pt x="118" y="163"/>
                  </a:cubicBezTo>
                  <a:cubicBezTo>
                    <a:pt x="108" y="163"/>
                    <a:pt x="97" y="156"/>
                    <a:pt x="83" y="142"/>
                  </a:cubicBezTo>
                  <a:cubicBezTo>
                    <a:pt x="69" y="128"/>
                    <a:pt x="69" y="99"/>
                    <a:pt x="55" y="85"/>
                  </a:cubicBezTo>
                  <a:cubicBezTo>
                    <a:pt x="52" y="83"/>
                    <a:pt x="49" y="82"/>
                    <a:pt x="46" y="82"/>
                  </a:cubicBezTo>
                  <a:cubicBezTo>
                    <a:pt x="28" y="82"/>
                    <a:pt x="1" y="111"/>
                    <a:pt x="12" y="170"/>
                  </a:cubicBezTo>
                  <a:cubicBezTo>
                    <a:pt x="12" y="212"/>
                    <a:pt x="41" y="255"/>
                    <a:pt x="97" y="269"/>
                  </a:cubicBezTo>
                  <a:cubicBezTo>
                    <a:pt x="107" y="271"/>
                    <a:pt x="117" y="273"/>
                    <a:pt x="127" y="273"/>
                  </a:cubicBezTo>
                  <a:cubicBezTo>
                    <a:pt x="173" y="273"/>
                    <a:pt x="218" y="247"/>
                    <a:pt x="253" y="212"/>
                  </a:cubicBezTo>
                  <a:cubicBezTo>
                    <a:pt x="281" y="170"/>
                    <a:pt x="281" y="99"/>
                    <a:pt x="253" y="57"/>
                  </a:cubicBezTo>
                  <a:cubicBezTo>
                    <a:pt x="224" y="15"/>
                    <a:pt x="168" y="0"/>
                    <a:pt x="139"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7"/>
            <p:cNvSpPr/>
            <p:nvPr/>
          </p:nvSpPr>
          <p:spPr>
            <a:xfrm>
              <a:off x="5571511" y="2822708"/>
              <a:ext cx="9286" cy="61473"/>
            </a:xfrm>
            <a:custGeom>
              <a:rect b="b" l="l" r="r" t="t"/>
              <a:pathLst>
                <a:path extrusionOk="0" h="1132" w="171">
                  <a:moveTo>
                    <a:pt x="57" y="1"/>
                  </a:moveTo>
                  <a:cubicBezTo>
                    <a:pt x="15" y="15"/>
                    <a:pt x="1" y="269"/>
                    <a:pt x="29" y="580"/>
                  </a:cubicBezTo>
                  <a:cubicBezTo>
                    <a:pt x="43" y="891"/>
                    <a:pt x="86" y="1131"/>
                    <a:pt x="114" y="1131"/>
                  </a:cubicBezTo>
                  <a:cubicBezTo>
                    <a:pt x="156" y="1131"/>
                    <a:pt x="171" y="877"/>
                    <a:pt x="142" y="566"/>
                  </a:cubicBezTo>
                  <a:cubicBezTo>
                    <a:pt x="128" y="255"/>
                    <a:pt x="86" y="1"/>
                    <a:pt x="57"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7"/>
            <p:cNvSpPr/>
            <p:nvPr/>
          </p:nvSpPr>
          <p:spPr>
            <a:xfrm>
              <a:off x="5380467" y="2841877"/>
              <a:ext cx="8472" cy="50721"/>
            </a:xfrm>
            <a:custGeom>
              <a:rect b="b" l="l" r="r" t="t"/>
              <a:pathLst>
                <a:path extrusionOk="0" h="934" w="156">
                  <a:moveTo>
                    <a:pt x="42" y="1"/>
                  </a:moveTo>
                  <a:cubicBezTo>
                    <a:pt x="14" y="15"/>
                    <a:pt x="0" y="213"/>
                    <a:pt x="14" y="467"/>
                  </a:cubicBezTo>
                  <a:cubicBezTo>
                    <a:pt x="28" y="722"/>
                    <a:pt x="71" y="934"/>
                    <a:pt x="99" y="934"/>
                  </a:cubicBezTo>
                  <a:cubicBezTo>
                    <a:pt x="141" y="920"/>
                    <a:pt x="156" y="722"/>
                    <a:pt x="141" y="467"/>
                  </a:cubicBezTo>
                  <a:cubicBezTo>
                    <a:pt x="127" y="213"/>
                    <a:pt x="85" y="1"/>
                    <a:pt x="42"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7"/>
            <p:cNvSpPr/>
            <p:nvPr/>
          </p:nvSpPr>
          <p:spPr>
            <a:xfrm>
              <a:off x="6970562" y="2674619"/>
              <a:ext cx="448233" cy="99052"/>
            </a:xfrm>
            <a:custGeom>
              <a:rect b="b" l="l" r="r" t="t"/>
              <a:pathLst>
                <a:path extrusionOk="0" h="1824" w="8254">
                  <a:moveTo>
                    <a:pt x="7519" y="0"/>
                  </a:moveTo>
                  <a:cubicBezTo>
                    <a:pt x="6713" y="43"/>
                    <a:pt x="5752" y="99"/>
                    <a:pt x="4707" y="156"/>
                  </a:cubicBezTo>
                  <a:cubicBezTo>
                    <a:pt x="2930" y="268"/>
                    <a:pt x="1389" y="366"/>
                    <a:pt x="563" y="436"/>
                  </a:cubicBezTo>
                  <a:lnTo>
                    <a:pt x="563" y="436"/>
                  </a:lnTo>
                  <a:cubicBezTo>
                    <a:pt x="395" y="310"/>
                    <a:pt x="269" y="212"/>
                    <a:pt x="156" y="127"/>
                  </a:cubicBezTo>
                  <a:cubicBezTo>
                    <a:pt x="70" y="78"/>
                    <a:pt x="27" y="40"/>
                    <a:pt x="17" y="40"/>
                  </a:cubicBezTo>
                  <a:cubicBezTo>
                    <a:pt x="16" y="40"/>
                    <a:pt x="15" y="41"/>
                    <a:pt x="15" y="43"/>
                  </a:cubicBezTo>
                  <a:cubicBezTo>
                    <a:pt x="1" y="43"/>
                    <a:pt x="43" y="85"/>
                    <a:pt x="142" y="156"/>
                  </a:cubicBezTo>
                  <a:cubicBezTo>
                    <a:pt x="241" y="240"/>
                    <a:pt x="368" y="354"/>
                    <a:pt x="524" y="495"/>
                  </a:cubicBezTo>
                  <a:lnTo>
                    <a:pt x="538" y="495"/>
                  </a:lnTo>
                  <a:cubicBezTo>
                    <a:pt x="1371" y="467"/>
                    <a:pt x="2926" y="382"/>
                    <a:pt x="4707" y="283"/>
                  </a:cubicBezTo>
                  <a:cubicBezTo>
                    <a:pt x="5740" y="213"/>
                    <a:pt x="6705" y="157"/>
                    <a:pt x="7492" y="101"/>
                  </a:cubicBezTo>
                  <a:lnTo>
                    <a:pt x="7492" y="101"/>
                  </a:lnTo>
                  <a:cubicBezTo>
                    <a:pt x="7740" y="363"/>
                    <a:pt x="7961" y="584"/>
                    <a:pt x="8155" y="777"/>
                  </a:cubicBezTo>
                  <a:lnTo>
                    <a:pt x="8155" y="749"/>
                  </a:lnTo>
                  <a:cubicBezTo>
                    <a:pt x="8183" y="1074"/>
                    <a:pt x="8197" y="1343"/>
                    <a:pt x="8211" y="1541"/>
                  </a:cubicBezTo>
                  <a:cubicBezTo>
                    <a:pt x="8226" y="1724"/>
                    <a:pt x="8240" y="1823"/>
                    <a:pt x="8254" y="1823"/>
                  </a:cubicBezTo>
                  <a:cubicBezTo>
                    <a:pt x="8254" y="1823"/>
                    <a:pt x="8254" y="1724"/>
                    <a:pt x="8254" y="1541"/>
                  </a:cubicBezTo>
                  <a:cubicBezTo>
                    <a:pt x="8254" y="1329"/>
                    <a:pt x="8240" y="1074"/>
                    <a:pt x="8226" y="749"/>
                  </a:cubicBezTo>
                  <a:lnTo>
                    <a:pt x="8226" y="735"/>
                  </a:lnTo>
                  <a:lnTo>
                    <a:pt x="8211" y="721"/>
                  </a:lnTo>
                  <a:cubicBezTo>
                    <a:pt x="8028" y="523"/>
                    <a:pt x="7802" y="283"/>
                    <a:pt x="7547" y="14"/>
                  </a:cubicBezTo>
                  <a:lnTo>
                    <a:pt x="7533" y="0"/>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7"/>
            <p:cNvSpPr/>
            <p:nvPr/>
          </p:nvSpPr>
          <p:spPr>
            <a:xfrm>
              <a:off x="7431011" y="2722081"/>
              <a:ext cx="16183" cy="14771"/>
            </a:xfrm>
            <a:custGeom>
              <a:rect b="b" l="l" r="r" t="t"/>
              <a:pathLst>
                <a:path extrusionOk="0" h="272" w="298">
                  <a:moveTo>
                    <a:pt x="164" y="0"/>
                  </a:moveTo>
                  <a:cubicBezTo>
                    <a:pt x="157" y="0"/>
                    <a:pt x="150" y="1"/>
                    <a:pt x="142" y="2"/>
                  </a:cubicBezTo>
                  <a:cubicBezTo>
                    <a:pt x="100" y="2"/>
                    <a:pt x="57" y="17"/>
                    <a:pt x="29" y="59"/>
                  </a:cubicBezTo>
                  <a:cubicBezTo>
                    <a:pt x="1" y="115"/>
                    <a:pt x="15" y="186"/>
                    <a:pt x="57" y="229"/>
                  </a:cubicBezTo>
                  <a:cubicBezTo>
                    <a:pt x="85" y="256"/>
                    <a:pt x="124" y="271"/>
                    <a:pt x="160" y="271"/>
                  </a:cubicBezTo>
                  <a:cubicBezTo>
                    <a:pt x="179" y="271"/>
                    <a:pt x="198" y="267"/>
                    <a:pt x="213" y="257"/>
                  </a:cubicBezTo>
                  <a:cubicBezTo>
                    <a:pt x="269" y="229"/>
                    <a:pt x="284" y="186"/>
                    <a:pt x="298" y="158"/>
                  </a:cubicBezTo>
                  <a:cubicBezTo>
                    <a:pt x="298" y="99"/>
                    <a:pt x="268" y="70"/>
                    <a:pt x="250" y="70"/>
                  </a:cubicBezTo>
                  <a:cubicBezTo>
                    <a:pt x="247" y="70"/>
                    <a:pt x="244" y="71"/>
                    <a:pt x="241" y="73"/>
                  </a:cubicBezTo>
                  <a:cubicBezTo>
                    <a:pt x="227" y="87"/>
                    <a:pt x="227" y="115"/>
                    <a:pt x="213" y="130"/>
                  </a:cubicBezTo>
                  <a:cubicBezTo>
                    <a:pt x="196" y="146"/>
                    <a:pt x="185" y="153"/>
                    <a:pt x="175" y="153"/>
                  </a:cubicBezTo>
                  <a:cubicBezTo>
                    <a:pt x="168" y="153"/>
                    <a:pt x="162" y="150"/>
                    <a:pt x="156" y="144"/>
                  </a:cubicBezTo>
                  <a:cubicBezTo>
                    <a:pt x="128" y="115"/>
                    <a:pt x="128" y="101"/>
                    <a:pt x="156" y="87"/>
                  </a:cubicBezTo>
                  <a:cubicBezTo>
                    <a:pt x="185" y="59"/>
                    <a:pt x="213" y="59"/>
                    <a:pt x="227" y="59"/>
                  </a:cubicBezTo>
                  <a:cubicBezTo>
                    <a:pt x="240" y="46"/>
                    <a:pt x="219" y="0"/>
                    <a:pt x="164"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77"/>
            <p:cNvSpPr/>
            <p:nvPr/>
          </p:nvSpPr>
          <p:spPr>
            <a:xfrm>
              <a:off x="7432585" y="2748908"/>
              <a:ext cx="16129" cy="14825"/>
            </a:xfrm>
            <a:custGeom>
              <a:rect b="b" l="l" r="r" t="t"/>
              <a:pathLst>
                <a:path extrusionOk="0" h="273" w="297">
                  <a:moveTo>
                    <a:pt x="163" y="1"/>
                  </a:moveTo>
                  <a:cubicBezTo>
                    <a:pt x="156" y="1"/>
                    <a:pt x="149" y="1"/>
                    <a:pt x="141" y="3"/>
                  </a:cubicBezTo>
                  <a:cubicBezTo>
                    <a:pt x="113" y="3"/>
                    <a:pt x="57" y="17"/>
                    <a:pt x="28" y="60"/>
                  </a:cubicBezTo>
                  <a:cubicBezTo>
                    <a:pt x="0" y="116"/>
                    <a:pt x="28" y="187"/>
                    <a:pt x="57" y="229"/>
                  </a:cubicBezTo>
                  <a:cubicBezTo>
                    <a:pt x="84" y="257"/>
                    <a:pt x="123" y="272"/>
                    <a:pt x="159" y="272"/>
                  </a:cubicBezTo>
                  <a:cubicBezTo>
                    <a:pt x="179" y="272"/>
                    <a:pt x="197" y="267"/>
                    <a:pt x="212" y="257"/>
                  </a:cubicBezTo>
                  <a:cubicBezTo>
                    <a:pt x="269" y="229"/>
                    <a:pt x="283" y="187"/>
                    <a:pt x="297" y="158"/>
                  </a:cubicBezTo>
                  <a:cubicBezTo>
                    <a:pt x="297" y="100"/>
                    <a:pt x="267" y="70"/>
                    <a:pt x="250" y="70"/>
                  </a:cubicBezTo>
                  <a:cubicBezTo>
                    <a:pt x="246" y="70"/>
                    <a:pt x="243" y="71"/>
                    <a:pt x="240" y="74"/>
                  </a:cubicBezTo>
                  <a:cubicBezTo>
                    <a:pt x="226" y="88"/>
                    <a:pt x="226" y="116"/>
                    <a:pt x="212" y="130"/>
                  </a:cubicBezTo>
                  <a:cubicBezTo>
                    <a:pt x="196" y="147"/>
                    <a:pt x="184" y="154"/>
                    <a:pt x="174" y="154"/>
                  </a:cubicBezTo>
                  <a:cubicBezTo>
                    <a:pt x="167" y="154"/>
                    <a:pt x="161" y="150"/>
                    <a:pt x="156" y="144"/>
                  </a:cubicBezTo>
                  <a:cubicBezTo>
                    <a:pt x="127" y="116"/>
                    <a:pt x="127" y="102"/>
                    <a:pt x="156" y="88"/>
                  </a:cubicBezTo>
                  <a:cubicBezTo>
                    <a:pt x="184" y="60"/>
                    <a:pt x="212" y="60"/>
                    <a:pt x="226" y="60"/>
                  </a:cubicBezTo>
                  <a:cubicBezTo>
                    <a:pt x="239" y="47"/>
                    <a:pt x="218" y="1"/>
                    <a:pt x="163"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7"/>
            <p:cNvSpPr/>
            <p:nvPr/>
          </p:nvSpPr>
          <p:spPr>
            <a:xfrm>
              <a:off x="7503181" y="2708397"/>
              <a:ext cx="9232" cy="61419"/>
            </a:xfrm>
            <a:custGeom>
              <a:rect b="b" l="l" r="r" t="t"/>
              <a:pathLst>
                <a:path extrusionOk="0" h="1131" w="170">
                  <a:moveTo>
                    <a:pt x="57" y="0"/>
                  </a:moveTo>
                  <a:cubicBezTo>
                    <a:pt x="14" y="0"/>
                    <a:pt x="0" y="254"/>
                    <a:pt x="29" y="565"/>
                  </a:cubicBezTo>
                  <a:cubicBezTo>
                    <a:pt x="43" y="876"/>
                    <a:pt x="85" y="1131"/>
                    <a:pt x="113" y="1131"/>
                  </a:cubicBezTo>
                  <a:cubicBezTo>
                    <a:pt x="156" y="1116"/>
                    <a:pt x="170" y="862"/>
                    <a:pt x="142" y="551"/>
                  </a:cubicBezTo>
                  <a:cubicBezTo>
                    <a:pt x="128" y="240"/>
                    <a:pt x="85" y="0"/>
                    <a:pt x="57"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7"/>
            <p:cNvSpPr/>
            <p:nvPr/>
          </p:nvSpPr>
          <p:spPr>
            <a:xfrm>
              <a:off x="7695800" y="2704541"/>
              <a:ext cx="7711" cy="49961"/>
            </a:xfrm>
            <a:custGeom>
              <a:rect b="b" l="l" r="r" t="t"/>
              <a:pathLst>
                <a:path extrusionOk="0" h="920" w="142">
                  <a:moveTo>
                    <a:pt x="43" y="0"/>
                  </a:moveTo>
                  <a:cubicBezTo>
                    <a:pt x="15" y="0"/>
                    <a:pt x="0" y="212"/>
                    <a:pt x="15" y="467"/>
                  </a:cubicBezTo>
                  <a:cubicBezTo>
                    <a:pt x="28" y="713"/>
                    <a:pt x="68" y="920"/>
                    <a:pt x="97" y="920"/>
                  </a:cubicBezTo>
                  <a:cubicBezTo>
                    <a:pt x="98" y="920"/>
                    <a:pt x="98" y="919"/>
                    <a:pt x="99" y="919"/>
                  </a:cubicBezTo>
                  <a:cubicBezTo>
                    <a:pt x="128" y="919"/>
                    <a:pt x="142" y="721"/>
                    <a:pt x="128" y="467"/>
                  </a:cubicBezTo>
                  <a:cubicBezTo>
                    <a:pt x="114" y="212"/>
                    <a:pt x="71" y="0"/>
                    <a:pt x="43"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7"/>
            <p:cNvSpPr/>
            <p:nvPr/>
          </p:nvSpPr>
          <p:spPr>
            <a:xfrm>
              <a:off x="6243803" y="2858440"/>
              <a:ext cx="28456" cy="26555"/>
            </a:xfrm>
            <a:custGeom>
              <a:rect b="b" l="l" r="r" t="t"/>
              <a:pathLst>
                <a:path extrusionOk="0" h="489" w="524">
                  <a:moveTo>
                    <a:pt x="272" y="0"/>
                  </a:moveTo>
                  <a:cubicBezTo>
                    <a:pt x="220" y="0"/>
                    <a:pt x="190" y="26"/>
                    <a:pt x="198" y="35"/>
                  </a:cubicBezTo>
                  <a:cubicBezTo>
                    <a:pt x="198" y="49"/>
                    <a:pt x="269" y="35"/>
                    <a:pt x="326" y="106"/>
                  </a:cubicBezTo>
                  <a:cubicBezTo>
                    <a:pt x="410" y="162"/>
                    <a:pt x="425" y="290"/>
                    <a:pt x="312" y="346"/>
                  </a:cubicBezTo>
                  <a:cubicBezTo>
                    <a:pt x="284" y="362"/>
                    <a:pt x="258" y="368"/>
                    <a:pt x="234" y="368"/>
                  </a:cubicBezTo>
                  <a:cubicBezTo>
                    <a:pt x="151" y="368"/>
                    <a:pt x="100" y="285"/>
                    <a:pt x="100" y="219"/>
                  </a:cubicBezTo>
                  <a:cubicBezTo>
                    <a:pt x="85" y="134"/>
                    <a:pt x="142" y="78"/>
                    <a:pt x="128" y="63"/>
                  </a:cubicBezTo>
                  <a:cubicBezTo>
                    <a:pt x="128" y="61"/>
                    <a:pt x="126" y="60"/>
                    <a:pt x="122" y="60"/>
                  </a:cubicBezTo>
                  <a:cubicBezTo>
                    <a:pt x="100" y="60"/>
                    <a:pt x="27" y="99"/>
                    <a:pt x="15" y="219"/>
                  </a:cubicBezTo>
                  <a:cubicBezTo>
                    <a:pt x="1" y="275"/>
                    <a:pt x="15" y="360"/>
                    <a:pt x="85" y="431"/>
                  </a:cubicBezTo>
                  <a:cubicBezTo>
                    <a:pt x="125" y="471"/>
                    <a:pt x="179" y="488"/>
                    <a:pt x="235" y="488"/>
                  </a:cubicBezTo>
                  <a:cubicBezTo>
                    <a:pt x="279" y="488"/>
                    <a:pt x="325" y="478"/>
                    <a:pt x="368" y="459"/>
                  </a:cubicBezTo>
                  <a:cubicBezTo>
                    <a:pt x="453" y="417"/>
                    <a:pt x="524" y="318"/>
                    <a:pt x="509" y="219"/>
                  </a:cubicBezTo>
                  <a:cubicBezTo>
                    <a:pt x="495" y="120"/>
                    <a:pt x="439" y="63"/>
                    <a:pt x="382" y="35"/>
                  </a:cubicBezTo>
                  <a:cubicBezTo>
                    <a:pt x="341" y="9"/>
                    <a:pt x="303" y="0"/>
                    <a:pt x="272"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7"/>
            <p:cNvSpPr/>
            <p:nvPr/>
          </p:nvSpPr>
          <p:spPr>
            <a:xfrm>
              <a:off x="6533898" y="2841334"/>
              <a:ext cx="27696" cy="26501"/>
            </a:xfrm>
            <a:custGeom>
              <a:rect b="b" l="l" r="r" t="t"/>
              <a:pathLst>
                <a:path extrusionOk="0" h="488" w="510">
                  <a:moveTo>
                    <a:pt x="270" y="1"/>
                  </a:moveTo>
                  <a:cubicBezTo>
                    <a:pt x="211" y="1"/>
                    <a:pt x="175" y="30"/>
                    <a:pt x="184" y="39"/>
                  </a:cubicBezTo>
                  <a:cubicBezTo>
                    <a:pt x="184" y="53"/>
                    <a:pt x="255" y="39"/>
                    <a:pt x="326" y="96"/>
                  </a:cubicBezTo>
                  <a:cubicBezTo>
                    <a:pt x="396" y="152"/>
                    <a:pt x="425" y="294"/>
                    <a:pt x="297" y="350"/>
                  </a:cubicBezTo>
                  <a:cubicBezTo>
                    <a:pt x="274" y="362"/>
                    <a:pt x="252" y="367"/>
                    <a:pt x="230" y="367"/>
                  </a:cubicBezTo>
                  <a:cubicBezTo>
                    <a:pt x="148" y="367"/>
                    <a:pt x="85" y="290"/>
                    <a:pt x="85" y="223"/>
                  </a:cubicBezTo>
                  <a:cubicBezTo>
                    <a:pt x="85" y="124"/>
                    <a:pt x="128" y="82"/>
                    <a:pt x="114" y="68"/>
                  </a:cubicBezTo>
                  <a:cubicBezTo>
                    <a:pt x="114" y="65"/>
                    <a:pt x="112" y="64"/>
                    <a:pt x="108" y="64"/>
                  </a:cubicBezTo>
                  <a:cubicBezTo>
                    <a:pt x="89" y="64"/>
                    <a:pt x="25" y="101"/>
                    <a:pt x="1" y="209"/>
                  </a:cubicBezTo>
                  <a:cubicBezTo>
                    <a:pt x="1" y="280"/>
                    <a:pt x="1" y="364"/>
                    <a:pt x="71" y="421"/>
                  </a:cubicBezTo>
                  <a:cubicBezTo>
                    <a:pt x="115" y="465"/>
                    <a:pt x="182" y="487"/>
                    <a:pt x="246" y="487"/>
                  </a:cubicBezTo>
                  <a:cubicBezTo>
                    <a:pt x="284" y="487"/>
                    <a:pt x="322" y="479"/>
                    <a:pt x="354" y="463"/>
                  </a:cubicBezTo>
                  <a:cubicBezTo>
                    <a:pt x="439" y="421"/>
                    <a:pt x="509" y="308"/>
                    <a:pt x="495" y="223"/>
                  </a:cubicBezTo>
                  <a:cubicBezTo>
                    <a:pt x="481" y="124"/>
                    <a:pt x="425" y="68"/>
                    <a:pt x="368" y="25"/>
                  </a:cubicBezTo>
                  <a:cubicBezTo>
                    <a:pt x="332" y="7"/>
                    <a:pt x="298" y="1"/>
                    <a:pt x="270"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7"/>
            <p:cNvSpPr/>
            <p:nvPr/>
          </p:nvSpPr>
          <p:spPr>
            <a:xfrm>
              <a:off x="6800208" y="2825423"/>
              <a:ext cx="28456" cy="26555"/>
            </a:xfrm>
            <a:custGeom>
              <a:rect b="b" l="l" r="r" t="t"/>
              <a:pathLst>
                <a:path extrusionOk="0" h="489" w="524">
                  <a:moveTo>
                    <a:pt x="272" y="1"/>
                  </a:moveTo>
                  <a:cubicBezTo>
                    <a:pt x="220" y="1"/>
                    <a:pt x="189" y="27"/>
                    <a:pt x="198" y="35"/>
                  </a:cubicBezTo>
                  <a:cubicBezTo>
                    <a:pt x="198" y="50"/>
                    <a:pt x="269" y="50"/>
                    <a:pt x="340" y="106"/>
                  </a:cubicBezTo>
                  <a:cubicBezTo>
                    <a:pt x="410" y="163"/>
                    <a:pt x="438" y="290"/>
                    <a:pt x="311" y="346"/>
                  </a:cubicBezTo>
                  <a:cubicBezTo>
                    <a:pt x="281" y="363"/>
                    <a:pt x="254" y="370"/>
                    <a:pt x="229" y="370"/>
                  </a:cubicBezTo>
                  <a:cubicBezTo>
                    <a:pt x="149" y="370"/>
                    <a:pt x="99" y="295"/>
                    <a:pt x="99" y="219"/>
                  </a:cubicBezTo>
                  <a:cubicBezTo>
                    <a:pt x="99" y="134"/>
                    <a:pt x="142" y="78"/>
                    <a:pt x="128" y="64"/>
                  </a:cubicBezTo>
                  <a:cubicBezTo>
                    <a:pt x="128" y="62"/>
                    <a:pt x="125" y="60"/>
                    <a:pt x="122" y="60"/>
                  </a:cubicBezTo>
                  <a:cubicBezTo>
                    <a:pt x="100" y="60"/>
                    <a:pt x="27" y="99"/>
                    <a:pt x="14" y="219"/>
                  </a:cubicBezTo>
                  <a:cubicBezTo>
                    <a:pt x="0" y="276"/>
                    <a:pt x="14" y="361"/>
                    <a:pt x="85" y="431"/>
                  </a:cubicBezTo>
                  <a:cubicBezTo>
                    <a:pt x="125" y="471"/>
                    <a:pt x="178" y="488"/>
                    <a:pt x="235" y="488"/>
                  </a:cubicBezTo>
                  <a:cubicBezTo>
                    <a:pt x="279" y="488"/>
                    <a:pt x="325" y="478"/>
                    <a:pt x="368" y="459"/>
                  </a:cubicBezTo>
                  <a:cubicBezTo>
                    <a:pt x="453" y="417"/>
                    <a:pt x="523" y="318"/>
                    <a:pt x="509" y="219"/>
                  </a:cubicBezTo>
                  <a:cubicBezTo>
                    <a:pt x="495" y="120"/>
                    <a:pt x="438" y="64"/>
                    <a:pt x="382" y="35"/>
                  </a:cubicBezTo>
                  <a:cubicBezTo>
                    <a:pt x="340" y="9"/>
                    <a:pt x="303" y="1"/>
                    <a:pt x="272"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7"/>
            <p:cNvSpPr/>
            <p:nvPr/>
          </p:nvSpPr>
          <p:spPr>
            <a:xfrm>
              <a:off x="6196992" y="2876035"/>
              <a:ext cx="690760" cy="41326"/>
            </a:xfrm>
            <a:custGeom>
              <a:rect b="b" l="l" r="r" t="t"/>
              <a:pathLst>
                <a:path extrusionOk="0" h="761" w="12720">
                  <a:moveTo>
                    <a:pt x="12601" y="0"/>
                  </a:moveTo>
                  <a:cubicBezTo>
                    <a:pt x="12029" y="0"/>
                    <a:pt x="9457" y="132"/>
                    <a:pt x="6360" y="319"/>
                  </a:cubicBezTo>
                  <a:cubicBezTo>
                    <a:pt x="2855" y="517"/>
                    <a:pt x="1" y="715"/>
                    <a:pt x="1" y="757"/>
                  </a:cubicBezTo>
                  <a:cubicBezTo>
                    <a:pt x="2" y="759"/>
                    <a:pt x="24" y="761"/>
                    <a:pt x="65" y="761"/>
                  </a:cubicBezTo>
                  <a:cubicBezTo>
                    <a:pt x="505" y="761"/>
                    <a:pt x="3156" y="626"/>
                    <a:pt x="6374" y="432"/>
                  </a:cubicBezTo>
                  <a:cubicBezTo>
                    <a:pt x="9879" y="234"/>
                    <a:pt x="12719" y="36"/>
                    <a:pt x="12719" y="8"/>
                  </a:cubicBezTo>
                  <a:cubicBezTo>
                    <a:pt x="12719" y="3"/>
                    <a:pt x="12679" y="0"/>
                    <a:pt x="12601"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7"/>
            <p:cNvSpPr/>
            <p:nvPr/>
          </p:nvSpPr>
          <p:spPr>
            <a:xfrm>
              <a:off x="6300605" y="2910953"/>
              <a:ext cx="244101" cy="290912"/>
            </a:xfrm>
            <a:custGeom>
              <a:rect b="b" l="l" r="r" t="t"/>
              <a:pathLst>
                <a:path extrusionOk="0" h="5357" w="4495">
                  <a:moveTo>
                    <a:pt x="0" y="1"/>
                  </a:moveTo>
                  <a:cubicBezTo>
                    <a:pt x="0" y="1"/>
                    <a:pt x="15" y="114"/>
                    <a:pt x="43" y="298"/>
                  </a:cubicBezTo>
                  <a:cubicBezTo>
                    <a:pt x="71" y="496"/>
                    <a:pt x="113" y="778"/>
                    <a:pt x="184" y="1117"/>
                  </a:cubicBezTo>
                  <a:cubicBezTo>
                    <a:pt x="325" y="1810"/>
                    <a:pt x="552" y="2785"/>
                    <a:pt x="1145" y="3703"/>
                  </a:cubicBezTo>
                  <a:cubicBezTo>
                    <a:pt x="1442" y="4156"/>
                    <a:pt x="1781" y="4551"/>
                    <a:pt x="2191" y="4806"/>
                  </a:cubicBezTo>
                  <a:cubicBezTo>
                    <a:pt x="2601" y="5046"/>
                    <a:pt x="3011" y="5187"/>
                    <a:pt x="3350" y="5258"/>
                  </a:cubicBezTo>
                  <a:cubicBezTo>
                    <a:pt x="3703" y="5343"/>
                    <a:pt x="3986" y="5357"/>
                    <a:pt x="4183" y="5357"/>
                  </a:cubicBezTo>
                  <a:cubicBezTo>
                    <a:pt x="4282" y="5343"/>
                    <a:pt x="4367" y="5343"/>
                    <a:pt x="4410" y="5329"/>
                  </a:cubicBezTo>
                  <a:cubicBezTo>
                    <a:pt x="4466" y="5329"/>
                    <a:pt x="4494" y="5329"/>
                    <a:pt x="4494" y="5315"/>
                  </a:cubicBezTo>
                  <a:cubicBezTo>
                    <a:pt x="4494" y="5312"/>
                    <a:pt x="4485" y="5312"/>
                    <a:pt x="4466" y="5312"/>
                  </a:cubicBezTo>
                  <a:cubicBezTo>
                    <a:pt x="4446" y="5312"/>
                    <a:pt x="4416" y="5312"/>
                    <a:pt x="4377" y="5312"/>
                  </a:cubicBezTo>
                  <a:cubicBezTo>
                    <a:pt x="4204" y="5312"/>
                    <a:pt x="3849" y="5301"/>
                    <a:pt x="3378" y="5173"/>
                  </a:cubicBezTo>
                  <a:cubicBezTo>
                    <a:pt x="3039" y="5088"/>
                    <a:pt x="2643" y="4947"/>
                    <a:pt x="2262" y="4707"/>
                  </a:cubicBezTo>
                  <a:cubicBezTo>
                    <a:pt x="1866" y="4467"/>
                    <a:pt x="1527" y="4071"/>
                    <a:pt x="1244" y="3633"/>
                  </a:cubicBezTo>
                  <a:cubicBezTo>
                    <a:pt x="665" y="2742"/>
                    <a:pt x="424" y="1782"/>
                    <a:pt x="269" y="1103"/>
                  </a:cubicBezTo>
                  <a:cubicBezTo>
                    <a:pt x="198" y="778"/>
                    <a:pt x="128" y="510"/>
                    <a:pt x="85" y="298"/>
                  </a:cubicBezTo>
                  <a:cubicBezTo>
                    <a:pt x="43" y="100"/>
                    <a:pt x="15" y="1"/>
                    <a:pt x="0"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7"/>
            <p:cNvSpPr/>
            <p:nvPr/>
          </p:nvSpPr>
          <p:spPr>
            <a:xfrm>
              <a:off x="6694314" y="2882552"/>
              <a:ext cx="85205" cy="282495"/>
            </a:xfrm>
            <a:custGeom>
              <a:rect b="b" l="l" r="r" t="t"/>
              <a:pathLst>
                <a:path extrusionOk="0" h="5202" w="1569">
                  <a:moveTo>
                    <a:pt x="1526" y="1"/>
                  </a:moveTo>
                  <a:cubicBezTo>
                    <a:pt x="1498" y="1"/>
                    <a:pt x="1512" y="312"/>
                    <a:pt x="1470" y="807"/>
                  </a:cubicBezTo>
                  <a:cubicBezTo>
                    <a:pt x="1427" y="1301"/>
                    <a:pt x="1329" y="1994"/>
                    <a:pt x="1145" y="2728"/>
                  </a:cubicBezTo>
                  <a:cubicBezTo>
                    <a:pt x="961" y="3463"/>
                    <a:pt x="707" y="4113"/>
                    <a:pt x="466" y="4552"/>
                  </a:cubicBezTo>
                  <a:cubicBezTo>
                    <a:pt x="410" y="4650"/>
                    <a:pt x="353" y="4749"/>
                    <a:pt x="297" y="4834"/>
                  </a:cubicBezTo>
                  <a:cubicBezTo>
                    <a:pt x="240" y="4905"/>
                    <a:pt x="198" y="4975"/>
                    <a:pt x="156" y="5032"/>
                  </a:cubicBezTo>
                  <a:cubicBezTo>
                    <a:pt x="57" y="5131"/>
                    <a:pt x="0" y="5202"/>
                    <a:pt x="14" y="5202"/>
                  </a:cubicBezTo>
                  <a:cubicBezTo>
                    <a:pt x="14" y="5202"/>
                    <a:pt x="71" y="5159"/>
                    <a:pt x="184" y="5074"/>
                  </a:cubicBezTo>
                  <a:cubicBezTo>
                    <a:pt x="240" y="5004"/>
                    <a:pt x="297" y="4947"/>
                    <a:pt x="353" y="4877"/>
                  </a:cubicBezTo>
                  <a:cubicBezTo>
                    <a:pt x="410" y="4792"/>
                    <a:pt x="481" y="4693"/>
                    <a:pt x="551" y="4594"/>
                  </a:cubicBezTo>
                  <a:cubicBezTo>
                    <a:pt x="806" y="4156"/>
                    <a:pt x="1074" y="3506"/>
                    <a:pt x="1258" y="2757"/>
                  </a:cubicBezTo>
                  <a:cubicBezTo>
                    <a:pt x="1456" y="2008"/>
                    <a:pt x="1541" y="1315"/>
                    <a:pt x="1555" y="821"/>
                  </a:cubicBezTo>
                  <a:cubicBezTo>
                    <a:pt x="1569" y="566"/>
                    <a:pt x="1569" y="354"/>
                    <a:pt x="1555" y="213"/>
                  </a:cubicBezTo>
                  <a:cubicBezTo>
                    <a:pt x="1541" y="72"/>
                    <a:pt x="1526" y="1"/>
                    <a:pt x="1526"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7"/>
            <p:cNvSpPr/>
            <p:nvPr/>
          </p:nvSpPr>
          <p:spPr>
            <a:xfrm>
              <a:off x="6496319" y="3037537"/>
              <a:ext cx="74452" cy="80046"/>
            </a:xfrm>
            <a:custGeom>
              <a:rect b="b" l="l" r="r" t="t"/>
              <a:pathLst>
                <a:path extrusionOk="0" h="1474" w="1371">
                  <a:moveTo>
                    <a:pt x="211" y="0"/>
                  </a:moveTo>
                  <a:cubicBezTo>
                    <a:pt x="200" y="0"/>
                    <a:pt x="110" y="101"/>
                    <a:pt x="57" y="313"/>
                  </a:cubicBezTo>
                  <a:cubicBezTo>
                    <a:pt x="0" y="525"/>
                    <a:pt x="14" y="864"/>
                    <a:pt x="240" y="1132"/>
                  </a:cubicBezTo>
                  <a:cubicBezTo>
                    <a:pt x="462" y="1393"/>
                    <a:pt x="755" y="1473"/>
                    <a:pt x="977" y="1473"/>
                  </a:cubicBezTo>
                  <a:cubicBezTo>
                    <a:pt x="996" y="1473"/>
                    <a:pt x="1014" y="1473"/>
                    <a:pt x="1032" y="1471"/>
                  </a:cubicBezTo>
                  <a:cubicBezTo>
                    <a:pt x="1258" y="1457"/>
                    <a:pt x="1371" y="1372"/>
                    <a:pt x="1371" y="1372"/>
                  </a:cubicBezTo>
                  <a:cubicBezTo>
                    <a:pt x="1368" y="1367"/>
                    <a:pt x="1360" y="1364"/>
                    <a:pt x="1348" y="1364"/>
                  </a:cubicBezTo>
                  <a:cubicBezTo>
                    <a:pt x="1308" y="1364"/>
                    <a:pt x="1220" y="1389"/>
                    <a:pt x="1097" y="1389"/>
                  </a:cubicBezTo>
                  <a:cubicBezTo>
                    <a:pt x="1076" y="1389"/>
                    <a:pt x="1054" y="1388"/>
                    <a:pt x="1032" y="1387"/>
                  </a:cubicBezTo>
                  <a:cubicBezTo>
                    <a:pt x="820" y="1387"/>
                    <a:pt x="537" y="1288"/>
                    <a:pt x="339" y="1062"/>
                  </a:cubicBezTo>
                  <a:cubicBezTo>
                    <a:pt x="141" y="821"/>
                    <a:pt x="113" y="525"/>
                    <a:pt x="141" y="327"/>
                  </a:cubicBezTo>
                  <a:cubicBezTo>
                    <a:pt x="170" y="115"/>
                    <a:pt x="240" y="2"/>
                    <a:pt x="212" y="2"/>
                  </a:cubicBezTo>
                  <a:cubicBezTo>
                    <a:pt x="212" y="1"/>
                    <a:pt x="212" y="0"/>
                    <a:pt x="211" y="0"/>
                  </a:cubicBezTo>
                  <a:close/>
                </a:path>
              </a:pathLst>
            </a:custGeom>
            <a:solidFill>
              <a:srgbClr val="FB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7"/>
            <p:cNvSpPr/>
            <p:nvPr/>
          </p:nvSpPr>
          <p:spPr>
            <a:xfrm>
              <a:off x="6513154" y="3015109"/>
              <a:ext cx="12382" cy="10481"/>
            </a:xfrm>
            <a:custGeom>
              <a:rect b="b" l="l" r="r" t="t"/>
              <a:pathLst>
                <a:path extrusionOk="0" h="193" w="228">
                  <a:moveTo>
                    <a:pt x="165" y="0"/>
                  </a:moveTo>
                  <a:cubicBezTo>
                    <a:pt x="138" y="0"/>
                    <a:pt x="105" y="14"/>
                    <a:pt x="72" y="47"/>
                  </a:cubicBezTo>
                  <a:cubicBezTo>
                    <a:pt x="15" y="90"/>
                    <a:pt x="1" y="160"/>
                    <a:pt x="29" y="189"/>
                  </a:cubicBezTo>
                  <a:cubicBezTo>
                    <a:pt x="34" y="191"/>
                    <a:pt x="40" y="192"/>
                    <a:pt x="46" y="192"/>
                  </a:cubicBezTo>
                  <a:cubicBezTo>
                    <a:pt x="73" y="192"/>
                    <a:pt x="110" y="167"/>
                    <a:pt x="156" y="132"/>
                  </a:cubicBezTo>
                  <a:cubicBezTo>
                    <a:pt x="199" y="90"/>
                    <a:pt x="227" y="47"/>
                    <a:pt x="213" y="19"/>
                  </a:cubicBezTo>
                  <a:cubicBezTo>
                    <a:pt x="201" y="7"/>
                    <a:pt x="185" y="0"/>
                    <a:pt x="165" y="0"/>
                  </a:cubicBezTo>
                  <a:close/>
                </a:path>
              </a:pathLst>
            </a:custGeom>
            <a:solidFill>
              <a:srgbClr val="FB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7"/>
            <p:cNvSpPr/>
            <p:nvPr/>
          </p:nvSpPr>
          <p:spPr>
            <a:xfrm>
              <a:off x="4688192" y="2647738"/>
              <a:ext cx="300904" cy="118222"/>
            </a:xfrm>
            <a:custGeom>
              <a:rect b="b" l="l" r="r" t="t"/>
              <a:pathLst>
                <a:path extrusionOk="0" h="2177" w="5541">
                  <a:moveTo>
                    <a:pt x="3124" y="1"/>
                  </a:moveTo>
                  <a:cubicBezTo>
                    <a:pt x="3124" y="1"/>
                    <a:pt x="2997" y="15"/>
                    <a:pt x="2771" y="57"/>
                  </a:cubicBezTo>
                  <a:cubicBezTo>
                    <a:pt x="2516" y="100"/>
                    <a:pt x="2191" y="170"/>
                    <a:pt x="1810" y="241"/>
                  </a:cubicBezTo>
                  <a:cubicBezTo>
                    <a:pt x="1612" y="283"/>
                    <a:pt x="1386" y="326"/>
                    <a:pt x="1146" y="368"/>
                  </a:cubicBezTo>
                  <a:cubicBezTo>
                    <a:pt x="920" y="425"/>
                    <a:pt x="651" y="453"/>
                    <a:pt x="397" y="580"/>
                  </a:cubicBezTo>
                  <a:cubicBezTo>
                    <a:pt x="255" y="637"/>
                    <a:pt x="142" y="750"/>
                    <a:pt x="72" y="891"/>
                  </a:cubicBezTo>
                  <a:cubicBezTo>
                    <a:pt x="1" y="1046"/>
                    <a:pt x="29" y="1244"/>
                    <a:pt x="142" y="1371"/>
                  </a:cubicBezTo>
                  <a:cubicBezTo>
                    <a:pt x="368" y="1626"/>
                    <a:pt x="708" y="1668"/>
                    <a:pt x="1004" y="1725"/>
                  </a:cubicBezTo>
                  <a:cubicBezTo>
                    <a:pt x="2248" y="1965"/>
                    <a:pt x="3379" y="2092"/>
                    <a:pt x="4198" y="2135"/>
                  </a:cubicBezTo>
                  <a:cubicBezTo>
                    <a:pt x="4622" y="2163"/>
                    <a:pt x="4947" y="2177"/>
                    <a:pt x="5187" y="2177"/>
                  </a:cubicBezTo>
                  <a:cubicBezTo>
                    <a:pt x="5414" y="2177"/>
                    <a:pt x="5541" y="2177"/>
                    <a:pt x="5541" y="2163"/>
                  </a:cubicBezTo>
                  <a:cubicBezTo>
                    <a:pt x="5541" y="2163"/>
                    <a:pt x="5414" y="2149"/>
                    <a:pt x="5187" y="2135"/>
                  </a:cubicBezTo>
                  <a:cubicBezTo>
                    <a:pt x="4933" y="2106"/>
                    <a:pt x="4608" y="2078"/>
                    <a:pt x="4212" y="2050"/>
                  </a:cubicBezTo>
                  <a:cubicBezTo>
                    <a:pt x="3393" y="1979"/>
                    <a:pt x="2262" y="1838"/>
                    <a:pt x="1033" y="1598"/>
                  </a:cubicBezTo>
                  <a:cubicBezTo>
                    <a:pt x="877" y="1569"/>
                    <a:pt x="722" y="1541"/>
                    <a:pt x="580" y="1499"/>
                  </a:cubicBezTo>
                  <a:cubicBezTo>
                    <a:pt x="453" y="1456"/>
                    <a:pt x="312" y="1386"/>
                    <a:pt x="227" y="1287"/>
                  </a:cubicBezTo>
                  <a:cubicBezTo>
                    <a:pt x="142" y="1188"/>
                    <a:pt x="128" y="1060"/>
                    <a:pt x="185" y="947"/>
                  </a:cubicBezTo>
                  <a:cubicBezTo>
                    <a:pt x="227" y="820"/>
                    <a:pt x="326" y="735"/>
                    <a:pt x="439" y="679"/>
                  </a:cubicBezTo>
                  <a:cubicBezTo>
                    <a:pt x="665" y="566"/>
                    <a:pt x="934" y="538"/>
                    <a:pt x="1174" y="467"/>
                  </a:cubicBezTo>
                  <a:cubicBezTo>
                    <a:pt x="1400" y="425"/>
                    <a:pt x="1626" y="368"/>
                    <a:pt x="1824" y="326"/>
                  </a:cubicBezTo>
                  <a:cubicBezTo>
                    <a:pt x="2220" y="241"/>
                    <a:pt x="2531" y="156"/>
                    <a:pt x="2785" y="100"/>
                  </a:cubicBezTo>
                  <a:cubicBezTo>
                    <a:pt x="2997" y="43"/>
                    <a:pt x="3124" y="15"/>
                    <a:pt x="3124"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7"/>
            <p:cNvSpPr/>
            <p:nvPr/>
          </p:nvSpPr>
          <p:spPr>
            <a:xfrm>
              <a:off x="4713552" y="2752003"/>
              <a:ext cx="320834" cy="34647"/>
            </a:xfrm>
            <a:custGeom>
              <a:rect b="b" l="l" r="r" t="t"/>
              <a:pathLst>
                <a:path extrusionOk="0" h="638" w="5908">
                  <a:moveTo>
                    <a:pt x="11" y="1"/>
                  </a:moveTo>
                  <a:cubicBezTo>
                    <a:pt x="5" y="1"/>
                    <a:pt x="2" y="1"/>
                    <a:pt x="0" y="3"/>
                  </a:cubicBezTo>
                  <a:cubicBezTo>
                    <a:pt x="0" y="17"/>
                    <a:pt x="85" y="45"/>
                    <a:pt x="226" y="87"/>
                  </a:cubicBezTo>
                  <a:cubicBezTo>
                    <a:pt x="368" y="130"/>
                    <a:pt x="580" y="186"/>
                    <a:pt x="848" y="243"/>
                  </a:cubicBezTo>
                  <a:cubicBezTo>
                    <a:pt x="1371" y="370"/>
                    <a:pt x="2106" y="497"/>
                    <a:pt x="2926" y="568"/>
                  </a:cubicBezTo>
                  <a:cubicBezTo>
                    <a:pt x="3486" y="616"/>
                    <a:pt x="4013" y="638"/>
                    <a:pt x="4462" y="638"/>
                  </a:cubicBezTo>
                  <a:cubicBezTo>
                    <a:pt x="4670" y="638"/>
                    <a:pt x="4861" y="633"/>
                    <a:pt x="5031" y="624"/>
                  </a:cubicBezTo>
                  <a:cubicBezTo>
                    <a:pt x="5300" y="610"/>
                    <a:pt x="5526" y="596"/>
                    <a:pt x="5667" y="582"/>
                  </a:cubicBezTo>
                  <a:cubicBezTo>
                    <a:pt x="5823" y="554"/>
                    <a:pt x="5908" y="540"/>
                    <a:pt x="5908" y="540"/>
                  </a:cubicBezTo>
                  <a:cubicBezTo>
                    <a:pt x="5908" y="528"/>
                    <a:pt x="5847" y="523"/>
                    <a:pt x="5736" y="523"/>
                  </a:cubicBezTo>
                  <a:cubicBezTo>
                    <a:pt x="5585" y="523"/>
                    <a:pt x="5341" y="531"/>
                    <a:pt x="5031" y="540"/>
                  </a:cubicBezTo>
                  <a:cubicBezTo>
                    <a:pt x="4494" y="540"/>
                    <a:pt x="3759" y="525"/>
                    <a:pt x="2940" y="455"/>
                  </a:cubicBezTo>
                  <a:cubicBezTo>
                    <a:pt x="2120" y="370"/>
                    <a:pt x="1385" y="257"/>
                    <a:pt x="862" y="158"/>
                  </a:cubicBezTo>
                  <a:cubicBezTo>
                    <a:pt x="384" y="68"/>
                    <a:pt x="72" y="1"/>
                    <a:pt x="11"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77"/>
            <p:cNvSpPr/>
            <p:nvPr/>
          </p:nvSpPr>
          <p:spPr>
            <a:xfrm>
              <a:off x="5814036" y="2521100"/>
              <a:ext cx="253333" cy="115398"/>
            </a:xfrm>
            <a:custGeom>
              <a:rect b="b" l="l" r="r" t="t"/>
              <a:pathLst>
                <a:path extrusionOk="0" h="2125" w="4665">
                  <a:moveTo>
                    <a:pt x="919" y="1"/>
                  </a:moveTo>
                  <a:cubicBezTo>
                    <a:pt x="622" y="1"/>
                    <a:pt x="396" y="15"/>
                    <a:pt x="241" y="15"/>
                  </a:cubicBezTo>
                  <a:cubicBezTo>
                    <a:pt x="85" y="29"/>
                    <a:pt x="1" y="29"/>
                    <a:pt x="1" y="43"/>
                  </a:cubicBezTo>
                  <a:cubicBezTo>
                    <a:pt x="1" y="57"/>
                    <a:pt x="340" y="71"/>
                    <a:pt x="905" y="86"/>
                  </a:cubicBezTo>
                  <a:cubicBezTo>
                    <a:pt x="1470" y="114"/>
                    <a:pt x="2262" y="142"/>
                    <a:pt x="3081" y="368"/>
                  </a:cubicBezTo>
                  <a:cubicBezTo>
                    <a:pt x="3293" y="411"/>
                    <a:pt x="3491" y="481"/>
                    <a:pt x="3675" y="552"/>
                  </a:cubicBezTo>
                  <a:cubicBezTo>
                    <a:pt x="3873" y="637"/>
                    <a:pt x="4042" y="707"/>
                    <a:pt x="4198" y="806"/>
                  </a:cubicBezTo>
                  <a:cubicBezTo>
                    <a:pt x="4339" y="919"/>
                    <a:pt x="4452" y="1047"/>
                    <a:pt x="4509" y="1188"/>
                  </a:cubicBezTo>
                  <a:cubicBezTo>
                    <a:pt x="4565" y="1329"/>
                    <a:pt x="4551" y="1485"/>
                    <a:pt x="4481" y="1598"/>
                  </a:cubicBezTo>
                  <a:cubicBezTo>
                    <a:pt x="4353" y="1824"/>
                    <a:pt x="4127" y="1937"/>
                    <a:pt x="4000" y="2008"/>
                  </a:cubicBezTo>
                  <a:cubicBezTo>
                    <a:pt x="3859" y="2078"/>
                    <a:pt x="3788" y="2121"/>
                    <a:pt x="3788" y="2121"/>
                  </a:cubicBezTo>
                  <a:cubicBezTo>
                    <a:pt x="3788" y="2123"/>
                    <a:pt x="3791" y="2124"/>
                    <a:pt x="3795" y="2124"/>
                  </a:cubicBezTo>
                  <a:cubicBezTo>
                    <a:pt x="3819" y="2124"/>
                    <a:pt x="3900" y="2097"/>
                    <a:pt x="4028" y="2050"/>
                  </a:cubicBezTo>
                  <a:cubicBezTo>
                    <a:pt x="4170" y="1979"/>
                    <a:pt x="4396" y="1895"/>
                    <a:pt x="4565" y="1640"/>
                  </a:cubicBezTo>
                  <a:cubicBezTo>
                    <a:pt x="4636" y="1513"/>
                    <a:pt x="4664" y="1329"/>
                    <a:pt x="4608" y="1146"/>
                  </a:cubicBezTo>
                  <a:cubicBezTo>
                    <a:pt x="4551" y="976"/>
                    <a:pt x="4410" y="835"/>
                    <a:pt x="4254" y="722"/>
                  </a:cubicBezTo>
                  <a:cubicBezTo>
                    <a:pt x="4099" y="608"/>
                    <a:pt x="3915" y="524"/>
                    <a:pt x="3732" y="439"/>
                  </a:cubicBezTo>
                  <a:cubicBezTo>
                    <a:pt x="3534" y="368"/>
                    <a:pt x="3336" y="298"/>
                    <a:pt x="3124" y="241"/>
                  </a:cubicBezTo>
                  <a:cubicBezTo>
                    <a:pt x="2276" y="15"/>
                    <a:pt x="1485" y="15"/>
                    <a:pt x="919"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7"/>
            <p:cNvSpPr/>
            <p:nvPr/>
          </p:nvSpPr>
          <p:spPr>
            <a:xfrm>
              <a:off x="5998997" y="2499541"/>
              <a:ext cx="95197" cy="51644"/>
            </a:xfrm>
            <a:custGeom>
              <a:rect b="b" l="l" r="r" t="t"/>
              <a:pathLst>
                <a:path extrusionOk="0" h="951" w="1753">
                  <a:moveTo>
                    <a:pt x="84" y="0"/>
                  </a:moveTo>
                  <a:cubicBezTo>
                    <a:pt x="39" y="0"/>
                    <a:pt x="15" y="6"/>
                    <a:pt x="15" y="16"/>
                  </a:cubicBezTo>
                  <a:cubicBezTo>
                    <a:pt x="1" y="45"/>
                    <a:pt x="453" y="129"/>
                    <a:pt x="919" y="384"/>
                  </a:cubicBezTo>
                  <a:cubicBezTo>
                    <a:pt x="1380" y="641"/>
                    <a:pt x="1672" y="951"/>
                    <a:pt x="1720" y="951"/>
                  </a:cubicBezTo>
                  <a:cubicBezTo>
                    <a:pt x="1722" y="951"/>
                    <a:pt x="1723" y="950"/>
                    <a:pt x="1725" y="949"/>
                  </a:cubicBezTo>
                  <a:cubicBezTo>
                    <a:pt x="1753" y="935"/>
                    <a:pt x="1470" y="553"/>
                    <a:pt x="976" y="285"/>
                  </a:cubicBezTo>
                  <a:cubicBezTo>
                    <a:pt x="595" y="67"/>
                    <a:pt x="231" y="0"/>
                    <a:pt x="84"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7"/>
            <p:cNvSpPr/>
            <p:nvPr/>
          </p:nvSpPr>
          <p:spPr>
            <a:xfrm>
              <a:off x="7949837" y="2421342"/>
              <a:ext cx="264031" cy="169160"/>
            </a:xfrm>
            <a:custGeom>
              <a:rect b="b" l="l" r="r" t="t"/>
              <a:pathLst>
                <a:path extrusionOk="0" h="3115" w="4862">
                  <a:moveTo>
                    <a:pt x="99" y="1"/>
                  </a:moveTo>
                  <a:cubicBezTo>
                    <a:pt x="28" y="1"/>
                    <a:pt x="0" y="15"/>
                    <a:pt x="0" y="15"/>
                  </a:cubicBezTo>
                  <a:cubicBezTo>
                    <a:pt x="0" y="15"/>
                    <a:pt x="127" y="29"/>
                    <a:pt x="382" y="57"/>
                  </a:cubicBezTo>
                  <a:cubicBezTo>
                    <a:pt x="636" y="85"/>
                    <a:pt x="989" y="128"/>
                    <a:pt x="1428" y="184"/>
                  </a:cubicBezTo>
                  <a:cubicBezTo>
                    <a:pt x="1880" y="255"/>
                    <a:pt x="2403" y="354"/>
                    <a:pt x="2968" y="481"/>
                  </a:cubicBezTo>
                  <a:cubicBezTo>
                    <a:pt x="3265" y="538"/>
                    <a:pt x="3561" y="622"/>
                    <a:pt x="3872" y="707"/>
                  </a:cubicBezTo>
                  <a:cubicBezTo>
                    <a:pt x="4028" y="750"/>
                    <a:pt x="4183" y="792"/>
                    <a:pt x="4325" y="877"/>
                  </a:cubicBezTo>
                  <a:cubicBezTo>
                    <a:pt x="4466" y="947"/>
                    <a:pt x="4593" y="1046"/>
                    <a:pt x="4664" y="1174"/>
                  </a:cubicBezTo>
                  <a:cubicBezTo>
                    <a:pt x="4734" y="1315"/>
                    <a:pt x="4720" y="1485"/>
                    <a:pt x="4664" y="1626"/>
                  </a:cubicBezTo>
                  <a:cubicBezTo>
                    <a:pt x="4593" y="1767"/>
                    <a:pt x="4494" y="1880"/>
                    <a:pt x="4367" y="1965"/>
                  </a:cubicBezTo>
                  <a:cubicBezTo>
                    <a:pt x="4113" y="2149"/>
                    <a:pt x="3816" y="2262"/>
                    <a:pt x="3547" y="2361"/>
                  </a:cubicBezTo>
                  <a:cubicBezTo>
                    <a:pt x="2996" y="2573"/>
                    <a:pt x="2487" y="2700"/>
                    <a:pt x="2049" y="2799"/>
                  </a:cubicBezTo>
                  <a:cubicBezTo>
                    <a:pt x="1611" y="2898"/>
                    <a:pt x="1258" y="2968"/>
                    <a:pt x="1018" y="3025"/>
                  </a:cubicBezTo>
                  <a:cubicBezTo>
                    <a:pt x="763" y="3067"/>
                    <a:pt x="636" y="3096"/>
                    <a:pt x="636" y="3110"/>
                  </a:cubicBezTo>
                  <a:cubicBezTo>
                    <a:pt x="636" y="3113"/>
                    <a:pt x="645" y="3115"/>
                    <a:pt x="662" y="3115"/>
                  </a:cubicBezTo>
                  <a:cubicBezTo>
                    <a:pt x="713" y="3115"/>
                    <a:pt x="837" y="3099"/>
                    <a:pt x="1018" y="3067"/>
                  </a:cubicBezTo>
                  <a:cubicBezTo>
                    <a:pt x="1272" y="3039"/>
                    <a:pt x="1625" y="2983"/>
                    <a:pt x="2063" y="2884"/>
                  </a:cubicBezTo>
                  <a:cubicBezTo>
                    <a:pt x="2502" y="2799"/>
                    <a:pt x="3024" y="2672"/>
                    <a:pt x="3590" y="2474"/>
                  </a:cubicBezTo>
                  <a:cubicBezTo>
                    <a:pt x="3872" y="2361"/>
                    <a:pt x="4169" y="2262"/>
                    <a:pt x="4438" y="2064"/>
                  </a:cubicBezTo>
                  <a:cubicBezTo>
                    <a:pt x="4579" y="1965"/>
                    <a:pt x="4706" y="1838"/>
                    <a:pt x="4777" y="1668"/>
                  </a:cubicBezTo>
                  <a:cubicBezTo>
                    <a:pt x="4847" y="1499"/>
                    <a:pt x="4862" y="1301"/>
                    <a:pt x="4763" y="1131"/>
                  </a:cubicBezTo>
                  <a:cubicBezTo>
                    <a:pt x="4678" y="947"/>
                    <a:pt x="4522" y="834"/>
                    <a:pt x="4381" y="764"/>
                  </a:cubicBezTo>
                  <a:cubicBezTo>
                    <a:pt x="4226" y="679"/>
                    <a:pt x="4056" y="637"/>
                    <a:pt x="3901" y="594"/>
                  </a:cubicBezTo>
                  <a:cubicBezTo>
                    <a:pt x="3590" y="509"/>
                    <a:pt x="3293" y="425"/>
                    <a:pt x="2996" y="368"/>
                  </a:cubicBezTo>
                  <a:cubicBezTo>
                    <a:pt x="2417" y="241"/>
                    <a:pt x="1894" y="156"/>
                    <a:pt x="1442" y="100"/>
                  </a:cubicBezTo>
                  <a:cubicBezTo>
                    <a:pt x="1004" y="57"/>
                    <a:pt x="636" y="29"/>
                    <a:pt x="382" y="15"/>
                  </a:cubicBezTo>
                  <a:cubicBezTo>
                    <a:pt x="255" y="15"/>
                    <a:pt x="170" y="1"/>
                    <a:pt x="99"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77"/>
            <p:cNvSpPr/>
            <p:nvPr/>
          </p:nvSpPr>
          <p:spPr>
            <a:xfrm>
              <a:off x="8227605" y="2443227"/>
              <a:ext cx="55337" cy="86399"/>
            </a:xfrm>
            <a:custGeom>
              <a:rect b="b" l="l" r="r" t="t"/>
              <a:pathLst>
                <a:path extrusionOk="0" h="1591" w="1019">
                  <a:moveTo>
                    <a:pt x="31" y="0"/>
                  </a:moveTo>
                  <a:cubicBezTo>
                    <a:pt x="12" y="0"/>
                    <a:pt x="1" y="3"/>
                    <a:pt x="1" y="7"/>
                  </a:cubicBezTo>
                  <a:cubicBezTo>
                    <a:pt x="1" y="22"/>
                    <a:pt x="100" y="64"/>
                    <a:pt x="255" y="149"/>
                  </a:cubicBezTo>
                  <a:cubicBezTo>
                    <a:pt x="411" y="248"/>
                    <a:pt x="595" y="403"/>
                    <a:pt x="736" y="643"/>
                  </a:cubicBezTo>
                  <a:cubicBezTo>
                    <a:pt x="863" y="870"/>
                    <a:pt x="905" y="1124"/>
                    <a:pt x="920" y="1293"/>
                  </a:cubicBezTo>
                  <a:cubicBezTo>
                    <a:pt x="920" y="1477"/>
                    <a:pt x="891" y="1590"/>
                    <a:pt x="905" y="1590"/>
                  </a:cubicBezTo>
                  <a:cubicBezTo>
                    <a:pt x="920" y="1590"/>
                    <a:pt x="976" y="1491"/>
                    <a:pt x="1004" y="1293"/>
                  </a:cubicBezTo>
                  <a:cubicBezTo>
                    <a:pt x="1018" y="1110"/>
                    <a:pt x="976" y="841"/>
                    <a:pt x="835" y="587"/>
                  </a:cubicBezTo>
                  <a:cubicBezTo>
                    <a:pt x="693" y="318"/>
                    <a:pt x="467" y="149"/>
                    <a:pt x="298" y="78"/>
                  </a:cubicBezTo>
                  <a:cubicBezTo>
                    <a:pt x="177" y="18"/>
                    <a:pt x="78" y="0"/>
                    <a:pt x="31"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7"/>
            <p:cNvSpPr/>
            <p:nvPr/>
          </p:nvSpPr>
          <p:spPr>
            <a:xfrm>
              <a:off x="7034261" y="2465872"/>
              <a:ext cx="72226" cy="153520"/>
            </a:xfrm>
            <a:custGeom>
              <a:rect b="b" l="l" r="r" t="t"/>
              <a:pathLst>
                <a:path extrusionOk="0" h="2827" w="1330">
                  <a:moveTo>
                    <a:pt x="1329" y="0"/>
                  </a:moveTo>
                  <a:cubicBezTo>
                    <a:pt x="1315" y="0"/>
                    <a:pt x="1258" y="0"/>
                    <a:pt x="1159" y="14"/>
                  </a:cubicBezTo>
                  <a:cubicBezTo>
                    <a:pt x="1061" y="29"/>
                    <a:pt x="919" y="71"/>
                    <a:pt x="764" y="170"/>
                  </a:cubicBezTo>
                  <a:cubicBezTo>
                    <a:pt x="594" y="255"/>
                    <a:pt x="425" y="396"/>
                    <a:pt x="283" y="594"/>
                  </a:cubicBezTo>
                  <a:cubicBezTo>
                    <a:pt x="142" y="792"/>
                    <a:pt x="29" y="1060"/>
                    <a:pt x="15" y="1343"/>
                  </a:cubicBezTo>
                  <a:cubicBezTo>
                    <a:pt x="1" y="1625"/>
                    <a:pt x="71" y="1908"/>
                    <a:pt x="198" y="2120"/>
                  </a:cubicBezTo>
                  <a:cubicBezTo>
                    <a:pt x="312" y="2332"/>
                    <a:pt x="467" y="2488"/>
                    <a:pt x="608" y="2601"/>
                  </a:cubicBezTo>
                  <a:cubicBezTo>
                    <a:pt x="764" y="2714"/>
                    <a:pt x="905" y="2770"/>
                    <a:pt x="1004" y="2798"/>
                  </a:cubicBezTo>
                  <a:cubicBezTo>
                    <a:pt x="1103" y="2827"/>
                    <a:pt x="1159" y="2827"/>
                    <a:pt x="1159" y="2827"/>
                  </a:cubicBezTo>
                  <a:cubicBezTo>
                    <a:pt x="1159" y="2798"/>
                    <a:pt x="933" y="2756"/>
                    <a:pt x="665" y="2530"/>
                  </a:cubicBezTo>
                  <a:cubicBezTo>
                    <a:pt x="410" y="2318"/>
                    <a:pt x="100" y="1880"/>
                    <a:pt x="128" y="1357"/>
                  </a:cubicBezTo>
                  <a:cubicBezTo>
                    <a:pt x="170" y="820"/>
                    <a:pt x="509" y="424"/>
                    <a:pt x="806" y="241"/>
                  </a:cubicBezTo>
                  <a:cubicBezTo>
                    <a:pt x="1103" y="43"/>
                    <a:pt x="1329" y="29"/>
                    <a:pt x="1329"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7"/>
            <p:cNvSpPr/>
            <p:nvPr/>
          </p:nvSpPr>
          <p:spPr>
            <a:xfrm>
              <a:off x="7066518" y="3200614"/>
              <a:ext cx="165033" cy="147329"/>
            </a:xfrm>
            <a:custGeom>
              <a:rect b="b" l="l" r="r" t="t"/>
              <a:pathLst>
                <a:path extrusionOk="0" h="2713" w="3039">
                  <a:moveTo>
                    <a:pt x="1517" y="1"/>
                  </a:moveTo>
                  <a:cubicBezTo>
                    <a:pt x="1207" y="1"/>
                    <a:pt x="895" y="105"/>
                    <a:pt x="636" y="320"/>
                  </a:cubicBezTo>
                  <a:cubicBezTo>
                    <a:pt x="71" y="814"/>
                    <a:pt x="0" y="1662"/>
                    <a:pt x="495" y="2228"/>
                  </a:cubicBezTo>
                  <a:cubicBezTo>
                    <a:pt x="760" y="2548"/>
                    <a:pt x="1142" y="2712"/>
                    <a:pt x="1526" y="2712"/>
                  </a:cubicBezTo>
                  <a:cubicBezTo>
                    <a:pt x="1837" y="2712"/>
                    <a:pt x="2150" y="2604"/>
                    <a:pt x="2403" y="2383"/>
                  </a:cubicBezTo>
                  <a:cubicBezTo>
                    <a:pt x="2968" y="1902"/>
                    <a:pt x="3039" y="1040"/>
                    <a:pt x="2558" y="475"/>
                  </a:cubicBezTo>
                  <a:cubicBezTo>
                    <a:pt x="2284" y="162"/>
                    <a:pt x="1902" y="1"/>
                    <a:pt x="1517" y="1"/>
                  </a:cubicBez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7"/>
            <p:cNvSpPr/>
            <p:nvPr/>
          </p:nvSpPr>
          <p:spPr>
            <a:xfrm>
              <a:off x="7160139" y="3284732"/>
              <a:ext cx="312417" cy="295528"/>
            </a:xfrm>
            <a:custGeom>
              <a:rect b="b" l="l" r="r" t="t"/>
              <a:pathLst>
                <a:path extrusionOk="0" h="5442" w="5753">
                  <a:moveTo>
                    <a:pt x="820" y="0"/>
                  </a:moveTo>
                  <a:lnTo>
                    <a:pt x="0" y="933"/>
                  </a:lnTo>
                  <a:lnTo>
                    <a:pt x="4918" y="5441"/>
                  </a:lnTo>
                  <a:lnTo>
                    <a:pt x="5752" y="4480"/>
                  </a:lnTo>
                  <a:lnTo>
                    <a:pt x="820" y="0"/>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7"/>
            <p:cNvSpPr/>
            <p:nvPr/>
          </p:nvSpPr>
          <p:spPr>
            <a:xfrm>
              <a:off x="7405705" y="3500213"/>
              <a:ext cx="153520" cy="137229"/>
            </a:xfrm>
            <a:custGeom>
              <a:rect b="b" l="l" r="r" t="t"/>
              <a:pathLst>
                <a:path extrusionOk="0" h="2527" w="2827">
                  <a:moveTo>
                    <a:pt x="1406" y="1"/>
                  </a:moveTo>
                  <a:cubicBezTo>
                    <a:pt x="1117" y="1"/>
                    <a:pt x="827" y="98"/>
                    <a:pt x="594" y="300"/>
                  </a:cubicBezTo>
                  <a:cubicBezTo>
                    <a:pt x="57" y="752"/>
                    <a:pt x="1" y="1558"/>
                    <a:pt x="453" y="2081"/>
                  </a:cubicBezTo>
                  <a:cubicBezTo>
                    <a:pt x="701" y="2376"/>
                    <a:pt x="1053" y="2526"/>
                    <a:pt x="1408" y="2526"/>
                  </a:cubicBezTo>
                  <a:cubicBezTo>
                    <a:pt x="1698" y="2526"/>
                    <a:pt x="1992" y="2426"/>
                    <a:pt x="2233" y="2222"/>
                  </a:cubicBezTo>
                  <a:cubicBezTo>
                    <a:pt x="2756" y="1770"/>
                    <a:pt x="2827" y="978"/>
                    <a:pt x="2375" y="441"/>
                  </a:cubicBezTo>
                  <a:cubicBezTo>
                    <a:pt x="2124" y="152"/>
                    <a:pt x="1765" y="1"/>
                    <a:pt x="1406" y="1"/>
                  </a:cubicBez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7"/>
            <p:cNvSpPr/>
            <p:nvPr/>
          </p:nvSpPr>
          <p:spPr>
            <a:xfrm>
              <a:off x="7494710" y="3583244"/>
              <a:ext cx="96011" cy="126694"/>
            </a:xfrm>
            <a:custGeom>
              <a:rect b="b" l="l" r="r" t="t"/>
              <a:pathLst>
                <a:path extrusionOk="0" h="2333" w="1768">
                  <a:moveTo>
                    <a:pt x="510" y="1"/>
                  </a:moveTo>
                  <a:lnTo>
                    <a:pt x="1" y="326"/>
                  </a:lnTo>
                  <a:lnTo>
                    <a:pt x="1259" y="2332"/>
                  </a:lnTo>
                  <a:lnTo>
                    <a:pt x="1767" y="2021"/>
                  </a:lnTo>
                  <a:lnTo>
                    <a:pt x="510" y="1"/>
                  </a:ln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7"/>
            <p:cNvSpPr/>
            <p:nvPr/>
          </p:nvSpPr>
          <p:spPr>
            <a:xfrm>
              <a:off x="7405705" y="3500213"/>
              <a:ext cx="153520" cy="137229"/>
            </a:xfrm>
            <a:custGeom>
              <a:rect b="b" l="l" r="r" t="t"/>
              <a:pathLst>
                <a:path extrusionOk="0" h="2527" w="2827">
                  <a:moveTo>
                    <a:pt x="1406" y="1"/>
                  </a:moveTo>
                  <a:cubicBezTo>
                    <a:pt x="1117" y="1"/>
                    <a:pt x="827" y="98"/>
                    <a:pt x="594" y="300"/>
                  </a:cubicBezTo>
                  <a:cubicBezTo>
                    <a:pt x="57" y="752"/>
                    <a:pt x="1" y="1558"/>
                    <a:pt x="453" y="2081"/>
                  </a:cubicBezTo>
                  <a:cubicBezTo>
                    <a:pt x="701" y="2376"/>
                    <a:pt x="1053" y="2526"/>
                    <a:pt x="1408" y="2526"/>
                  </a:cubicBezTo>
                  <a:cubicBezTo>
                    <a:pt x="1698" y="2526"/>
                    <a:pt x="1992" y="2426"/>
                    <a:pt x="2233" y="2222"/>
                  </a:cubicBezTo>
                  <a:cubicBezTo>
                    <a:pt x="2756" y="1770"/>
                    <a:pt x="2827" y="978"/>
                    <a:pt x="2375" y="441"/>
                  </a:cubicBezTo>
                  <a:cubicBezTo>
                    <a:pt x="2124" y="152"/>
                    <a:pt x="1765" y="1"/>
                    <a:pt x="14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7"/>
            <p:cNvSpPr/>
            <p:nvPr/>
          </p:nvSpPr>
          <p:spPr>
            <a:xfrm>
              <a:off x="7494710" y="3583244"/>
              <a:ext cx="96011" cy="126694"/>
            </a:xfrm>
            <a:custGeom>
              <a:rect b="b" l="l" r="r" t="t"/>
              <a:pathLst>
                <a:path extrusionOk="0" h="2333" w="1768">
                  <a:moveTo>
                    <a:pt x="510" y="1"/>
                  </a:moveTo>
                  <a:lnTo>
                    <a:pt x="1" y="326"/>
                  </a:lnTo>
                  <a:lnTo>
                    <a:pt x="1259" y="2332"/>
                  </a:lnTo>
                  <a:lnTo>
                    <a:pt x="1767" y="2021"/>
                  </a:lnTo>
                  <a:lnTo>
                    <a:pt x="51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7"/>
            <p:cNvSpPr/>
            <p:nvPr/>
          </p:nvSpPr>
          <p:spPr>
            <a:xfrm>
              <a:off x="7028124" y="2866477"/>
              <a:ext cx="155855" cy="450514"/>
            </a:xfrm>
            <a:custGeom>
              <a:rect b="b" l="l" r="r" t="t"/>
              <a:pathLst>
                <a:path extrusionOk="0" h="8296" w="2870">
                  <a:moveTo>
                    <a:pt x="664" y="1"/>
                  </a:moveTo>
                  <a:cubicBezTo>
                    <a:pt x="622" y="1"/>
                    <a:pt x="580" y="5"/>
                    <a:pt x="538" y="14"/>
                  </a:cubicBezTo>
                  <a:cubicBezTo>
                    <a:pt x="213" y="85"/>
                    <a:pt x="1" y="410"/>
                    <a:pt x="71" y="735"/>
                  </a:cubicBezTo>
                  <a:lnTo>
                    <a:pt x="1612" y="7815"/>
                  </a:lnTo>
                  <a:cubicBezTo>
                    <a:pt x="1673" y="8098"/>
                    <a:pt x="1927" y="8295"/>
                    <a:pt x="2206" y="8295"/>
                  </a:cubicBezTo>
                  <a:cubicBezTo>
                    <a:pt x="2248" y="8295"/>
                    <a:pt x="2290" y="8291"/>
                    <a:pt x="2332" y="8282"/>
                  </a:cubicBezTo>
                  <a:cubicBezTo>
                    <a:pt x="2657" y="8211"/>
                    <a:pt x="2869" y="7886"/>
                    <a:pt x="2799" y="7561"/>
                  </a:cubicBezTo>
                  <a:lnTo>
                    <a:pt x="1258" y="481"/>
                  </a:lnTo>
                  <a:cubicBezTo>
                    <a:pt x="1197" y="198"/>
                    <a:pt x="943" y="1"/>
                    <a:pt x="664" y="1"/>
                  </a:cubicBezTo>
                  <a:close/>
                </a:path>
              </a:pathLst>
            </a:custGeom>
            <a:solidFill>
              <a:srgbClr val="728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7"/>
            <p:cNvSpPr/>
            <p:nvPr/>
          </p:nvSpPr>
          <p:spPr>
            <a:xfrm>
              <a:off x="7028124" y="2866477"/>
              <a:ext cx="155855" cy="450514"/>
            </a:xfrm>
            <a:custGeom>
              <a:rect b="b" l="l" r="r" t="t"/>
              <a:pathLst>
                <a:path extrusionOk="0" h="8296" w="2870">
                  <a:moveTo>
                    <a:pt x="664" y="1"/>
                  </a:moveTo>
                  <a:cubicBezTo>
                    <a:pt x="622" y="1"/>
                    <a:pt x="580" y="5"/>
                    <a:pt x="538" y="14"/>
                  </a:cubicBezTo>
                  <a:cubicBezTo>
                    <a:pt x="213" y="85"/>
                    <a:pt x="1" y="410"/>
                    <a:pt x="71" y="735"/>
                  </a:cubicBezTo>
                  <a:lnTo>
                    <a:pt x="1612" y="7815"/>
                  </a:lnTo>
                  <a:cubicBezTo>
                    <a:pt x="1673" y="8098"/>
                    <a:pt x="1927" y="8295"/>
                    <a:pt x="2206" y="8295"/>
                  </a:cubicBezTo>
                  <a:cubicBezTo>
                    <a:pt x="2248" y="8295"/>
                    <a:pt x="2290" y="8291"/>
                    <a:pt x="2332" y="8282"/>
                  </a:cubicBezTo>
                  <a:cubicBezTo>
                    <a:pt x="2657" y="8211"/>
                    <a:pt x="2869" y="7886"/>
                    <a:pt x="2799" y="7561"/>
                  </a:cubicBezTo>
                  <a:lnTo>
                    <a:pt x="1258" y="481"/>
                  </a:lnTo>
                  <a:cubicBezTo>
                    <a:pt x="1197" y="198"/>
                    <a:pt x="943" y="1"/>
                    <a:pt x="6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7"/>
            <p:cNvSpPr/>
            <p:nvPr/>
          </p:nvSpPr>
          <p:spPr>
            <a:xfrm>
              <a:off x="7407985" y="3612406"/>
              <a:ext cx="594097" cy="592522"/>
            </a:xfrm>
            <a:custGeom>
              <a:rect b="b" l="l" r="r" t="t"/>
              <a:pathLst>
                <a:path extrusionOk="0" h="10911" w="10940">
                  <a:moveTo>
                    <a:pt x="5993" y="1"/>
                  </a:moveTo>
                  <a:lnTo>
                    <a:pt x="1" y="3124"/>
                  </a:lnTo>
                  <a:lnTo>
                    <a:pt x="4990" y="10910"/>
                  </a:lnTo>
                  <a:lnTo>
                    <a:pt x="10939" y="7363"/>
                  </a:lnTo>
                  <a:lnTo>
                    <a:pt x="5993"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7"/>
            <p:cNvSpPr/>
            <p:nvPr/>
          </p:nvSpPr>
          <p:spPr>
            <a:xfrm>
              <a:off x="7455611" y="3641568"/>
              <a:ext cx="566401" cy="509652"/>
            </a:xfrm>
            <a:custGeom>
              <a:rect b="b" l="l" r="r" t="t"/>
              <a:pathLst>
                <a:path extrusionOk="0" h="9385" w="10430">
                  <a:moveTo>
                    <a:pt x="4932" y="1"/>
                  </a:moveTo>
                  <a:lnTo>
                    <a:pt x="0" y="2756"/>
                  </a:lnTo>
                  <a:cubicBezTo>
                    <a:pt x="1682" y="6572"/>
                    <a:pt x="4650" y="9384"/>
                    <a:pt x="4650" y="9384"/>
                  </a:cubicBezTo>
                  <a:lnTo>
                    <a:pt x="10430" y="6049"/>
                  </a:lnTo>
                  <a:lnTo>
                    <a:pt x="10430" y="6049"/>
                  </a:lnTo>
                  <a:cubicBezTo>
                    <a:pt x="10394" y="6055"/>
                    <a:pt x="10358" y="6057"/>
                    <a:pt x="10320" y="6057"/>
                  </a:cubicBezTo>
                  <a:cubicBezTo>
                    <a:pt x="8564" y="6057"/>
                    <a:pt x="4932" y="1"/>
                    <a:pt x="49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7"/>
            <p:cNvSpPr/>
            <p:nvPr/>
          </p:nvSpPr>
          <p:spPr>
            <a:xfrm>
              <a:off x="7520830" y="3782760"/>
              <a:ext cx="76787" cy="41543"/>
            </a:xfrm>
            <a:custGeom>
              <a:rect b="b" l="l" r="r" t="t"/>
              <a:pathLst>
                <a:path extrusionOk="0" h="765" w="1414">
                  <a:moveTo>
                    <a:pt x="1414" y="1"/>
                  </a:moveTo>
                  <a:lnTo>
                    <a:pt x="1414" y="1"/>
                  </a:lnTo>
                  <a:cubicBezTo>
                    <a:pt x="1399" y="1"/>
                    <a:pt x="1089" y="156"/>
                    <a:pt x="693" y="368"/>
                  </a:cubicBezTo>
                  <a:cubicBezTo>
                    <a:pt x="311" y="566"/>
                    <a:pt x="0" y="750"/>
                    <a:pt x="14" y="764"/>
                  </a:cubicBezTo>
                  <a:cubicBezTo>
                    <a:pt x="14" y="765"/>
                    <a:pt x="15" y="765"/>
                    <a:pt x="16" y="765"/>
                  </a:cubicBezTo>
                  <a:cubicBezTo>
                    <a:pt x="42" y="765"/>
                    <a:pt x="356" y="614"/>
                    <a:pt x="721" y="411"/>
                  </a:cubicBezTo>
                  <a:cubicBezTo>
                    <a:pt x="1103" y="199"/>
                    <a:pt x="1414" y="15"/>
                    <a:pt x="1414"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7"/>
            <p:cNvSpPr/>
            <p:nvPr/>
          </p:nvSpPr>
          <p:spPr>
            <a:xfrm>
              <a:off x="7522351" y="3641568"/>
              <a:ext cx="134351" cy="109805"/>
            </a:xfrm>
            <a:custGeom>
              <a:rect b="b" l="l" r="r" t="t"/>
              <a:pathLst>
                <a:path extrusionOk="0" h="2022" w="2474">
                  <a:moveTo>
                    <a:pt x="1923" y="1"/>
                  </a:moveTo>
                  <a:lnTo>
                    <a:pt x="1" y="1131"/>
                  </a:lnTo>
                  <a:lnTo>
                    <a:pt x="665" y="2021"/>
                  </a:lnTo>
                  <a:lnTo>
                    <a:pt x="2474" y="990"/>
                  </a:lnTo>
                  <a:lnTo>
                    <a:pt x="1923"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7"/>
            <p:cNvSpPr/>
            <p:nvPr/>
          </p:nvSpPr>
          <p:spPr>
            <a:xfrm>
              <a:off x="7553848" y="3767229"/>
              <a:ext cx="191099" cy="105406"/>
            </a:xfrm>
            <a:custGeom>
              <a:rect b="b" l="l" r="r" t="t"/>
              <a:pathLst>
                <a:path extrusionOk="0" h="1941" w="3519">
                  <a:moveTo>
                    <a:pt x="3514" y="1"/>
                  </a:moveTo>
                  <a:cubicBezTo>
                    <a:pt x="3498" y="1"/>
                    <a:pt x="3447" y="26"/>
                    <a:pt x="3378" y="61"/>
                  </a:cubicBezTo>
                  <a:cubicBezTo>
                    <a:pt x="3265" y="131"/>
                    <a:pt x="3137" y="188"/>
                    <a:pt x="2996" y="273"/>
                  </a:cubicBezTo>
                  <a:cubicBezTo>
                    <a:pt x="2629" y="456"/>
                    <a:pt x="2219" y="697"/>
                    <a:pt x="1738" y="951"/>
                  </a:cubicBezTo>
                  <a:cubicBezTo>
                    <a:pt x="1286" y="1205"/>
                    <a:pt x="862" y="1446"/>
                    <a:pt x="509" y="1644"/>
                  </a:cubicBezTo>
                  <a:cubicBezTo>
                    <a:pt x="367" y="1714"/>
                    <a:pt x="240" y="1785"/>
                    <a:pt x="127" y="1856"/>
                  </a:cubicBezTo>
                  <a:cubicBezTo>
                    <a:pt x="42" y="1912"/>
                    <a:pt x="0" y="1940"/>
                    <a:pt x="0" y="1940"/>
                  </a:cubicBezTo>
                  <a:cubicBezTo>
                    <a:pt x="0" y="1940"/>
                    <a:pt x="42" y="1912"/>
                    <a:pt x="141" y="1870"/>
                  </a:cubicBezTo>
                  <a:cubicBezTo>
                    <a:pt x="254" y="1813"/>
                    <a:pt x="382" y="1742"/>
                    <a:pt x="523" y="1672"/>
                  </a:cubicBezTo>
                  <a:cubicBezTo>
                    <a:pt x="876" y="1474"/>
                    <a:pt x="1300" y="1248"/>
                    <a:pt x="1767" y="993"/>
                  </a:cubicBezTo>
                  <a:cubicBezTo>
                    <a:pt x="2233" y="725"/>
                    <a:pt x="2657" y="499"/>
                    <a:pt x="3010" y="301"/>
                  </a:cubicBezTo>
                  <a:cubicBezTo>
                    <a:pt x="3151" y="216"/>
                    <a:pt x="3265" y="146"/>
                    <a:pt x="3378" y="89"/>
                  </a:cubicBezTo>
                  <a:cubicBezTo>
                    <a:pt x="3477" y="32"/>
                    <a:pt x="3519" y="4"/>
                    <a:pt x="3519" y="4"/>
                  </a:cubicBezTo>
                  <a:cubicBezTo>
                    <a:pt x="3519" y="2"/>
                    <a:pt x="3517" y="1"/>
                    <a:pt x="3514"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7"/>
            <p:cNvSpPr/>
            <p:nvPr/>
          </p:nvSpPr>
          <p:spPr>
            <a:xfrm>
              <a:off x="7563025" y="3779719"/>
              <a:ext cx="191154" cy="105189"/>
            </a:xfrm>
            <a:custGeom>
              <a:rect b="b" l="l" r="r" t="t"/>
              <a:pathLst>
                <a:path extrusionOk="0" h="1937" w="3520">
                  <a:moveTo>
                    <a:pt x="3519" y="0"/>
                  </a:moveTo>
                  <a:lnTo>
                    <a:pt x="3519" y="0"/>
                  </a:lnTo>
                  <a:cubicBezTo>
                    <a:pt x="3519" y="0"/>
                    <a:pt x="3477" y="15"/>
                    <a:pt x="3378" y="71"/>
                  </a:cubicBezTo>
                  <a:cubicBezTo>
                    <a:pt x="3265" y="128"/>
                    <a:pt x="3138" y="198"/>
                    <a:pt x="2997" y="269"/>
                  </a:cubicBezTo>
                  <a:cubicBezTo>
                    <a:pt x="2643" y="467"/>
                    <a:pt x="2219" y="693"/>
                    <a:pt x="1753" y="947"/>
                  </a:cubicBezTo>
                  <a:cubicBezTo>
                    <a:pt x="1287" y="1202"/>
                    <a:pt x="863" y="1442"/>
                    <a:pt x="509" y="1640"/>
                  </a:cubicBezTo>
                  <a:cubicBezTo>
                    <a:pt x="368" y="1710"/>
                    <a:pt x="255" y="1781"/>
                    <a:pt x="142" y="1852"/>
                  </a:cubicBezTo>
                  <a:cubicBezTo>
                    <a:pt x="43" y="1908"/>
                    <a:pt x="1" y="1936"/>
                    <a:pt x="1" y="1936"/>
                  </a:cubicBezTo>
                  <a:cubicBezTo>
                    <a:pt x="1" y="1936"/>
                    <a:pt x="57" y="1922"/>
                    <a:pt x="142" y="1866"/>
                  </a:cubicBezTo>
                  <a:cubicBezTo>
                    <a:pt x="255" y="1809"/>
                    <a:pt x="382" y="1739"/>
                    <a:pt x="524" y="1668"/>
                  </a:cubicBezTo>
                  <a:cubicBezTo>
                    <a:pt x="891" y="1470"/>
                    <a:pt x="1315" y="1244"/>
                    <a:pt x="1781" y="990"/>
                  </a:cubicBezTo>
                  <a:cubicBezTo>
                    <a:pt x="2233" y="735"/>
                    <a:pt x="2657" y="495"/>
                    <a:pt x="3011" y="297"/>
                  </a:cubicBezTo>
                  <a:cubicBezTo>
                    <a:pt x="3152" y="212"/>
                    <a:pt x="3279" y="142"/>
                    <a:pt x="3392" y="85"/>
                  </a:cubicBezTo>
                  <a:cubicBezTo>
                    <a:pt x="3477" y="29"/>
                    <a:pt x="3519" y="0"/>
                    <a:pt x="3519"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7"/>
            <p:cNvSpPr/>
            <p:nvPr/>
          </p:nvSpPr>
          <p:spPr>
            <a:xfrm>
              <a:off x="7573777" y="3795630"/>
              <a:ext cx="191154" cy="105406"/>
            </a:xfrm>
            <a:custGeom>
              <a:rect b="b" l="l" r="r" t="t"/>
              <a:pathLst>
                <a:path extrusionOk="0" h="1941" w="3520">
                  <a:moveTo>
                    <a:pt x="3514" y="0"/>
                  </a:moveTo>
                  <a:cubicBezTo>
                    <a:pt x="3498" y="0"/>
                    <a:pt x="3448" y="26"/>
                    <a:pt x="3378" y="61"/>
                  </a:cubicBezTo>
                  <a:cubicBezTo>
                    <a:pt x="3265" y="131"/>
                    <a:pt x="3138" y="202"/>
                    <a:pt x="2996" y="273"/>
                  </a:cubicBezTo>
                  <a:cubicBezTo>
                    <a:pt x="2629" y="470"/>
                    <a:pt x="2205" y="697"/>
                    <a:pt x="1739" y="951"/>
                  </a:cubicBezTo>
                  <a:cubicBezTo>
                    <a:pt x="1286" y="1205"/>
                    <a:pt x="863" y="1446"/>
                    <a:pt x="509" y="1643"/>
                  </a:cubicBezTo>
                  <a:cubicBezTo>
                    <a:pt x="368" y="1714"/>
                    <a:pt x="241" y="1785"/>
                    <a:pt x="128" y="1855"/>
                  </a:cubicBezTo>
                  <a:cubicBezTo>
                    <a:pt x="43" y="1912"/>
                    <a:pt x="0" y="1940"/>
                    <a:pt x="0" y="1940"/>
                  </a:cubicBezTo>
                  <a:cubicBezTo>
                    <a:pt x="0" y="1940"/>
                    <a:pt x="43" y="1912"/>
                    <a:pt x="142" y="1870"/>
                  </a:cubicBezTo>
                  <a:cubicBezTo>
                    <a:pt x="255" y="1813"/>
                    <a:pt x="382" y="1742"/>
                    <a:pt x="523" y="1672"/>
                  </a:cubicBezTo>
                  <a:cubicBezTo>
                    <a:pt x="877" y="1474"/>
                    <a:pt x="1301" y="1248"/>
                    <a:pt x="1767" y="993"/>
                  </a:cubicBezTo>
                  <a:cubicBezTo>
                    <a:pt x="2233" y="725"/>
                    <a:pt x="2657" y="499"/>
                    <a:pt x="3011" y="301"/>
                  </a:cubicBezTo>
                  <a:cubicBezTo>
                    <a:pt x="3152" y="216"/>
                    <a:pt x="3265" y="145"/>
                    <a:pt x="3378" y="89"/>
                  </a:cubicBezTo>
                  <a:cubicBezTo>
                    <a:pt x="3477" y="32"/>
                    <a:pt x="3519" y="4"/>
                    <a:pt x="3519" y="4"/>
                  </a:cubicBezTo>
                  <a:cubicBezTo>
                    <a:pt x="3519" y="2"/>
                    <a:pt x="3518" y="0"/>
                    <a:pt x="3514" y="0"/>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7"/>
            <p:cNvSpPr/>
            <p:nvPr/>
          </p:nvSpPr>
          <p:spPr>
            <a:xfrm>
              <a:off x="7583009" y="3811921"/>
              <a:ext cx="191099" cy="105189"/>
            </a:xfrm>
            <a:custGeom>
              <a:rect b="b" l="l" r="r" t="t"/>
              <a:pathLst>
                <a:path extrusionOk="0" h="1937" w="3519">
                  <a:moveTo>
                    <a:pt x="3519" y="1"/>
                  </a:moveTo>
                  <a:lnTo>
                    <a:pt x="3519" y="1"/>
                  </a:lnTo>
                  <a:cubicBezTo>
                    <a:pt x="3519" y="1"/>
                    <a:pt x="3462" y="15"/>
                    <a:pt x="3378" y="72"/>
                  </a:cubicBezTo>
                  <a:cubicBezTo>
                    <a:pt x="3265" y="128"/>
                    <a:pt x="3137" y="199"/>
                    <a:pt x="2996" y="269"/>
                  </a:cubicBezTo>
                  <a:cubicBezTo>
                    <a:pt x="2643" y="467"/>
                    <a:pt x="2219" y="693"/>
                    <a:pt x="1752" y="948"/>
                  </a:cubicBezTo>
                  <a:cubicBezTo>
                    <a:pt x="1286" y="1202"/>
                    <a:pt x="862" y="1442"/>
                    <a:pt x="509" y="1640"/>
                  </a:cubicBezTo>
                  <a:cubicBezTo>
                    <a:pt x="367" y="1725"/>
                    <a:pt x="240" y="1796"/>
                    <a:pt x="127" y="1852"/>
                  </a:cubicBezTo>
                  <a:cubicBezTo>
                    <a:pt x="42" y="1909"/>
                    <a:pt x="0" y="1937"/>
                    <a:pt x="0" y="1937"/>
                  </a:cubicBezTo>
                  <a:cubicBezTo>
                    <a:pt x="0" y="1937"/>
                    <a:pt x="57" y="1923"/>
                    <a:pt x="141" y="1866"/>
                  </a:cubicBezTo>
                  <a:cubicBezTo>
                    <a:pt x="254" y="1810"/>
                    <a:pt x="382" y="1739"/>
                    <a:pt x="523" y="1668"/>
                  </a:cubicBezTo>
                  <a:cubicBezTo>
                    <a:pt x="876" y="1471"/>
                    <a:pt x="1300" y="1245"/>
                    <a:pt x="1767" y="990"/>
                  </a:cubicBezTo>
                  <a:cubicBezTo>
                    <a:pt x="2233" y="736"/>
                    <a:pt x="2657" y="496"/>
                    <a:pt x="3010" y="298"/>
                  </a:cubicBezTo>
                  <a:cubicBezTo>
                    <a:pt x="3151" y="227"/>
                    <a:pt x="3279" y="156"/>
                    <a:pt x="3392" y="86"/>
                  </a:cubicBezTo>
                  <a:cubicBezTo>
                    <a:pt x="3477" y="29"/>
                    <a:pt x="3519" y="1"/>
                    <a:pt x="3519"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7"/>
            <p:cNvSpPr/>
            <p:nvPr/>
          </p:nvSpPr>
          <p:spPr>
            <a:xfrm>
              <a:off x="7595282" y="3829570"/>
              <a:ext cx="191914" cy="105243"/>
            </a:xfrm>
            <a:custGeom>
              <a:rect b="b" l="l" r="r" t="t"/>
              <a:pathLst>
                <a:path extrusionOk="0" h="1938" w="3534">
                  <a:moveTo>
                    <a:pt x="3519" y="1"/>
                  </a:moveTo>
                  <a:cubicBezTo>
                    <a:pt x="3519" y="1"/>
                    <a:pt x="3477" y="29"/>
                    <a:pt x="3378" y="72"/>
                  </a:cubicBezTo>
                  <a:cubicBezTo>
                    <a:pt x="3265" y="128"/>
                    <a:pt x="3137" y="199"/>
                    <a:pt x="2996" y="269"/>
                  </a:cubicBezTo>
                  <a:cubicBezTo>
                    <a:pt x="2643" y="467"/>
                    <a:pt x="2219" y="693"/>
                    <a:pt x="1753" y="948"/>
                  </a:cubicBezTo>
                  <a:cubicBezTo>
                    <a:pt x="1286" y="1202"/>
                    <a:pt x="862" y="1442"/>
                    <a:pt x="509" y="1640"/>
                  </a:cubicBezTo>
                  <a:cubicBezTo>
                    <a:pt x="368" y="1725"/>
                    <a:pt x="255" y="1796"/>
                    <a:pt x="141" y="1852"/>
                  </a:cubicBezTo>
                  <a:cubicBezTo>
                    <a:pt x="43" y="1909"/>
                    <a:pt x="0" y="1937"/>
                    <a:pt x="0" y="1937"/>
                  </a:cubicBezTo>
                  <a:cubicBezTo>
                    <a:pt x="0" y="1937"/>
                    <a:pt x="57" y="1923"/>
                    <a:pt x="141" y="1866"/>
                  </a:cubicBezTo>
                  <a:cubicBezTo>
                    <a:pt x="269" y="1810"/>
                    <a:pt x="382" y="1739"/>
                    <a:pt x="523" y="1669"/>
                  </a:cubicBezTo>
                  <a:cubicBezTo>
                    <a:pt x="890" y="1471"/>
                    <a:pt x="1314" y="1245"/>
                    <a:pt x="1781" y="990"/>
                  </a:cubicBezTo>
                  <a:cubicBezTo>
                    <a:pt x="2247" y="736"/>
                    <a:pt x="2657" y="496"/>
                    <a:pt x="3010" y="298"/>
                  </a:cubicBezTo>
                  <a:cubicBezTo>
                    <a:pt x="3152" y="227"/>
                    <a:pt x="3279" y="156"/>
                    <a:pt x="3392" y="86"/>
                  </a:cubicBezTo>
                  <a:cubicBezTo>
                    <a:pt x="3477" y="29"/>
                    <a:pt x="3533" y="1"/>
                    <a:pt x="3519"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77"/>
            <p:cNvSpPr/>
            <p:nvPr/>
          </p:nvSpPr>
          <p:spPr>
            <a:xfrm>
              <a:off x="7608315" y="3845699"/>
              <a:ext cx="191914" cy="105189"/>
            </a:xfrm>
            <a:custGeom>
              <a:rect b="b" l="l" r="r" t="t"/>
              <a:pathLst>
                <a:path extrusionOk="0" h="1937" w="3534">
                  <a:moveTo>
                    <a:pt x="3533" y="1"/>
                  </a:moveTo>
                  <a:lnTo>
                    <a:pt x="3533" y="1"/>
                  </a:lnTo>
                  <a:cubicBezTo>
                    <a:pt x="3533" y="1"/>
                    <a:pt x="3477" y="29"/>
                    <a:pt x="3392" y="71"/>
                  </a:cubicBezTo>
                  <a:cubicBezTo>
                    <a:pt x="3265" y="128"/>
                    <a:pt x="3152" y="199"/>
                    <a:pt x="3011" y="269"/>
                  </a:cubicBezTo>
                  <a:cubicBezTo>
                    <a:pt x="2643" y="467"/>
                    <a:pt x="2219" y="693"/>
                    <a:pt x="1753" y="948"/>
                  </a:cubicBezTo>
                  <a:cubicBezTo>
                    <a:pt x="1286" y="1202"/>
                    <a:pt x="877" y="1442"/>
                    <a:pt x="509" y="1640"/>
                  </a:cubicBezTo>
                  <a:cubicBezTo>
                    <a:pt x="382" y="1725"/>
                    <a:pt x="255" y="1795"/>
                    <a:pt x="142" y="1852"/>
                  </a:cubicBezTo>
                  <a:cubicBezTo>
                    <a:pt x="57" y="1909"/>
                    <a:pt x="0" y="1937"/>
                    <a:pt x="15" y="1937"/>
                  </a:cubicBezTo>
                  <a:cubicBezTo>
                    <a:pt x="15" y="1937"/>
                    <a:pt x="57" y="1923"/>
                    <a:pt x="156" y="1866"/>
                  </a:cubicBezTo>
                  <a:cubicBezTo>
                    <a:pt x="269" y="1810"/>
                    <a:pt x="396" y="1739"/>
                    <a:pt x="537" y="1668"/>
                  </a:cubicBezTo>
                  <a:cubicBezTo>
                    <a:pt x="891" y="1470"/>
                    <a:pt x="1315" y="1244"/>
                    <a:pt x="1781" y="990"/>
                  </a:cubicBezTo>
                  <a:cubicBezTo>
                    <a:pt x="2247" y="736"/>
                    <a:pt x="2671" y="495"/>
                    <a:pt x="3025" y="297"/>
                  </a:cubicBezTo>
                  <a:cubicBezTo>
                    <a:pt x="3166" y="227"/>
                    <a:pt x="3279" y="156"/>
                    <a:pt x="3392" y="85"/>
                  </a:cubicBezTo>
                  <a:cubicBezTo>
                    <a:pt x="3491" y="29"/>
                    <a:pt x="3533" y="1"/>
                    <a:pt x="3533"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7"/>
            <p:cNvSpPr/>
            <p:nvPr/>
          </p:nvSpPr>
          <p:spPr>
            <a:xfrm>
              <a:off x="7653605" y="3956154"/>
              <a:ext cx="57618" cy="31660"/>
            </a:xfrm>
            <a:custGeom>
              <a:rect b="b" l="l" r="r" t="t"/>
              <a:pathLst>
                <a:path extrusionOk="0" h="583" w="1061">
                  <a:moveTo>
                    <a:pt x="1057" y="1"/>
                  </a:moveTo>
                  <a:cubicBezTo>
                    <a:pt x="1025" y="1"/>
                    <a:pt x="807" y="136"/>
                    <a:pt x="537" y="284"/>
                  </a:cubicBezTo>
                  <a:cubicBezTo>
                    <a:pt x="240" y="454"/>
                    <a:pt x="0" y="567"/>
                    <a:pt x="0" y="581"/>
                  </a:cubicBezTo>
                  <a:cubicBezTo>
                    <a:pt x="1" y="582"/>
                    <a:pt x="3" y="582"/>
                    <a:pt x="6" y="582"/>
                  </a:cubicBezTo>
                  <a:cubicBezTo>
                    <a:pt x="47" y="582"/>
                    <a:pt x="287" y="486"/>
                    <a:pt x="551" y="327"/>
                  </a:cubicBezTo>
                  <a:cubicBezTo>
                    <a:pt x="848" y="171"/>
                    <a:pt x="1060" y="16"/>
                    <a:pt x="1060" y="2"/>
                  </a:cubicBezTo>
                  <a:cubicBezTo>
                    <a:pt x="1059" y="1"/>
                    <a:pt x="1058" y="1"/>
                    <a:pt x="1057"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7"/>
            <p:cNvSpPr/>
            <p:nvPr/>
          </p:nvSpPr>
          <p:spPr>
            <a:xfrm>
              <a:off x="7669679" y="3973097"/>
              <a:ext cx="101387" cy="71411"/>
            </a:xfrm>
            <a:custGeom>
              <a:rect b="b" l="l" r="r" t="t"/>
              <a:pathLst>
                <a:path extrusionOk="0" h="1315" w="1867">
                  <a:moveTo>
                    <a:pt x="739" y="146"/>
                  </a:moveTo>
                  <a:cubicBezTo>
                    <a:pt x="795" y="225"/>
                    <a:pt x="842" y="308"/>
                    <a:pt x="881" y="393"/>
                  </a:cubicBezTo>
                  <a:lnTo>
                    <a:pt x="881" y="393"/>
                  </a:lnTo>
                  <a:cubicBezTo>
                    <a:pt x="857" y="412"/>
                    <a:pt x="833" y="430"/>
                    <a:pt x="809" y="449"/>
                  </a:cubicBezTo>
                  <a:lnTo>
                    <a:pt x="809" y="449"/>
                  </a:lnTo>
                  <a:cubicBezTo>
                    <a:pt x="770" y="349"/>
                    <a:pt x="747" y="245"/>
                    <a:pt x="739" y="146"/>
                  </a:cubicBezTo>
                  <a:close/>
                  <a:moveTo>
                    <a:pt x="1213" y="265"/>
                  </a:moveTo>
                  <a:cubicBezTo>
                    <a:pt x="1224" y="265"/>
                    <a:pt x="1235" y="267"/>
                    <a:pt x="1245" y="269"/>
                  </a:cubicBezTo>
                  <a:cubicBezTo>
                    <a:pt x="1312" y="269"/>
                    <a:pt x="1367" y="321"/>
                    <a:pt x="1397" y="388"/>
                  </a:cubicBezTo>
                  <a:lnTo>
                    <a:pt x="1397" y="388"/>
                  </a:lnTo>
                  <a:cubicBezTo>
                    <a:pt x="1282" y="468"/>
                    <a:pt x="1156" y="559"/>
                    <a:pt x="1019" y="659"/>
                  </a:cubicBezTo>
                  <a:lnTo>
                    <a:pt x="1019" y="659"/>
                  </a:lnTo>
                  <a:cubicBezTo>
                    <a:pt x="1001" y="577"/>
                    <a:pt x="974" y="494"/>
                    <a:pt x="941" y="412"/>
                  </a:cubicBezTo>
                  <a:lnTo>
                    <a:pt x="941" y="412"/>
                  </a:lnTo>
                  <a:cubicBezTo>
                    <a:pt x="980" y="383"/>
                    <a:pt x="1020" y="354"/>
                    <a:pt x="1061" y="326"/>
                  </a:cubicBezTo>
                  <a:cubicBezTo>
                    <a:pt x="1107" y="291"/>
                    <a:pt x="1163" y="265"/>
                    <a:pt x="1213" y="265"/>
                  </a:cubicBezTo>
                  <a:close/>
                  <a:moveTo>
                    <a:pt x="902" y="441"/>
                  </a:moveTo>
                  <a:cubicBezTo>
                    <a:pt x="936" y="522"/>
                    <a:pt x="962" y="605"/>
                    <a:pt x="980" y="687"/>
                  </a:cubicBezTo>
                  <a:lnTo>
                    <a:pt x="980" y="687"/>
                  </a:lnTo>
                  <a:cubicBezTo>
                    <a:pt x="971" y="694"/>
                    <a:pt x="962" y="700"/>
                    <a:pt x="953" y="707"/>
                  </a:cubicBezTo>
                  <a:lnTo>
                    <a:pt x="953" y="707"/>
                  </a:lnTo>
                  <a:cubicBezTo>
                    <a:pt x="937" y="684"/>
                    <a:pt x="921" y="660"/>
                    <a:pt x="905" y="637"/>
                  </a:cubicBezTo>
                  <a:cubicBezTo>
                    <a:pt x="876" y="593"/>
                    <a:pt x="851" y="546"/>
                    <a:pt x="829" y="497"/>
                  </a:cubicBezTo>
                  <a:lnTo>
                    <a:pt x="829" y="497"/>
                  </a:lnTo>
                  <a:cubicBezTo>
                    <a:pt x="853" y="478"/>
                    <a:pt x="878" y="460"/>
                    <a:pt x="902" y="441"/>
                  </a:cubicBezTo>
                  <a:close/>
                  <a:moveTo>
                    <a:pt x="370" y="243"/>
                  </a:moveTo>
                  <a:cubicBezTo>
                    <a:pt x="495" y="375"/>
                    <a:pt x="550" y="520"/>
                    <a:pt x="570" y="641"/>
                  </a:cubicBezTo>
                  <a:lnTo>
                    <a:pt x="570" y="641"/>
                  </a:lnTo>
                  <a:cubicBezTo>
                    <a:pt x="542" y="665"/>
                    <a:pt x="515" y="688"/>
                    <a:pt x="488" y="712"/>
                  </a:cubicBezTo>
                  <a:lnTo>
                    <a:pt x="488" y="712"/>
                  </a:lnTo>
                  <a:cubicBezTo>
                    <a:pt x="416" y="551"/>
                    <a:pt x="381" y="386"/>
                    <a:pt x="370" y="243"/>
                  </a:cubicBezTo>
                  <a:close/>
                  <a:moveTo>
                    <a:pt x="988" y="724"/>
                  </a:moveTo>
                  <a:lnTo>
                    <a:pt x="988" y="724"/>
                  </a:lnTo>
                  <a:cubicBezTo>
                    <a:pt x="989" y="728"/>
                    <a:pt x="990" y="732"/>
                    <a:pt x="990" y="735"/>
                  </a:cubicBezTo>
                  <a:cubicBezTo>
                    <a:pt x="992" y="744"/>
                    <a:pt x="995" y="753"/>
                    <a:pt x="997" y="762"/>
                  </a:cubicBezTo>
                  <a:lnTo>
                    <a:pt x="997" y="762"/>
                  </a:lnTo>
                  <a:cubicBezTo>
                    <a:pt x="989" y="753"/>
                    <a:pt x="981" y="744"/>
                    <a:pt x="974" y="734"/>
                  </a:cubicBezTo>
                  <a:lnTo>
                    <a:pt x="974" y="734"/>
                  </a:lnTo>
                  <a:cubicBezTo>
                    <a:pt x="979" y="731"/>
                    <a:pt x="983" y="727"/>
                    <a:pt x="988" y="724"/>
                  </a:cubicBezTo>
                  <a:close/>
                  <a:moveTo>
                    <a:pt x="1406" y="415"/>
                  </a:moveTo>
                  <a:cubicBezTo>
                    <a:pt x="1444" y="540"/>
                    <a:pt x="1452" y="699"/>
                    <a:pt x="1372" y="806"/>
                  </a:cubicBezTo>
                  <a:cubicBezTo>
                    <a:pt x="1339" y="856"/>
                    <a:pt x="1281" y="876"/>
                    <a:pt x="1222" y="876"/>
                  </a:cubicBezTo>
                  <a:cubicBezTo>
                    <a:pt x="1181" y="876"/>
                    <a:pt x="1138" y="866"/>
                    <a:pt x="1103" y="849"/>
                  </a:cubicBezTo>
                  <a:cubicBezTo>
                    <a:pt x="1086" y="840"/>
                    <a:pt x="1070" y="830"/>
                    <a:pt x="1055" y="818"/>
                  </a:cubicBezTo>
                  <a:lnTo>
                    <a:pt x="1055" y="818"/>
                  </a:lnTo>
                  <a:cubicBezTo>
                    <a:pt x="1049" y="786"/>
                    <a:pt x="1041" y="754"/>
                    <a:pt x="1033" y="721"/>
                  </a:cubicBezTo>
                  <a:cubicBezTo>
                    <a:pt x="1031" y="713"/>
                    <a:pt x="1029" y="704"/>
                    <a:pt x="1028" y="696"/>
                  </a:cubicBezTo>
                  <a:lnTo>
                    <a:pt x="1028" y="696"/>
                  </a:lnTo>
                  <a:cubicBezTo>
                    <a:pt x="1167" y="594"/>
                    <a:pt x="1292" y="500"/>
                    <a:pt x="1406" y="415"/>
                  </a:cubicBezTo>
                  <a:close/>
                  <a:moveTo>
                    <a:pt x="578" y="701"/>
                  </a:moveTo>
                  <a:cubicBezTo>
                    <a:pt x="580" y="723"/>
                    <a:pt x="580" y="744"/>
                    <a:pt x="580" y="764"/>
                  </a:cubicBezTo>
                  <a:cubicBezTo>
                    <a:pt x="585" y="812"/>
                    <a:pt x="585" y="853"/>
                    <a:pt x="583" y="887"/>
                  </a:cubicBezTo>
                  <a:lnTo>
                    <a:pt x="583" y="887"/>
                  </a:lnTo>
                  <a:cubicBezTo>
                    <a:pt x="556" y="846"/>
                    <a:pt x="532" y="803"/>
                    <a:pt x="511" y="760"/>
                  </a:cubicBezTo>
                  <a:lnTo>
                    <a:pt x="511" y="760"/>
                  </a:lnTo>
                  <a:cubicBezTo>
                    <a:pt x="533" y="740"/>
                    <a:pt x="555" y="721"/>
                    <a:pt x="578" y="701"/>
                  </a:cubicBezTo>
                  <a:close/>
                  <a:moveTo>
                    <a:pt x="791" y="527"/>
                  </a:moveTo>
                  <a:cubicBezTo>
                    <a:pt x="812" y="574"/>
                    <a:pt x="836" y="620"/>
                    <a:pt x="863" y="665"/>
                  </a:cubicBezTo>
                  <a:cubicBezTo>
                    <a:pt x="879" y="689"/>
                    <a:pt x="896" y="712"/>
                    <a:pt x="914" y="735"/>
                  </a:cubicBezTo>
                  <a:lnTo>
                    <a:pt x="914" y="735"/>
                  </a:lnTo>
                  <a:cubicBezTo>
                    <a:pt x="870" y="768"/>
                    <a:pt x="824" y="801"/>
                    <a:pt x="778" y="834"/>
                  </a:cubicBezTo>
                  <a:cubicBezTo>
                    <a:pt x="728" y="872"/>
                    <a:pt x="677" y="910"/>
                    <a:pt x="624" y="948"/>
                  </a:cubicBezTo>
                  <a:lnTo>
                    <a:pt x="624" y="948"/>
                  </a:lnTo>
                  <a:cubicBezTo>
                    <a:pt x="611" y="929"/>
                    <a:pt x="598" y="911"/>
                    <a:pt x="586" y="893"/>
                  </a:cubicBezTo>
                  <a:lnTo>
                    <a:pt x="586" y="893"/>
                  </a:lnTo>
                  <a:cubicBezTo>
                    <a:pt x="591" y="858"/>
                    <a:pt x="595" y="814"/>
                    <a:pt x="595" y="764"/>
                  </a:cubicBezTo>
                  <a:cubicBezTo>
                    <a:pt x="595" y="741"/>
                    <a:pt x="593" y="717"/>
                    <a:pt x="591" y="690"/>
                  </a:cubicBezTo>
                  <a:lnTo>
                    <a:pt x="591" y="690"/>
                  </a:lnTo>
                  <a:cubicBezTo>
                    <a:pt x="655" y="635"/>
                    <a:pt x="722" y="581"/>
                    <a:pt x="791" y="527"/>
                  </a:cubicBezTo>
                  <a:close/>
                  <a:moveTo>
                    <a:pt x="577" y="949"/>
                  </a:moveTo>
                  <a:lnTo>
                    <a:pt x="577" y="949"/>
                  </a:lnTo>
                  <a:cubicBezTo>
                    <a:pt x="582" y="956"/>
                    <a:pt x="587" y="963"/>
                    <a:pt x="592" y="971"/>
                  </a:cubicBezTo>
                  <a:lnTo>
                    <a:pt x="592" y="971"/>
                  </a:lnTo>
                  <a:cubicBezTo>
                    <a:pt x="584" y="977"/>
                    <a:pt x="575" y="983"/>
                    <a:pt x="567" y="989"/>
                  </a:cubicBezTo>
                  <a:lnTo>
                    <a:pt x="567" y="989"/>
                  </a:lnTo>
                  <a:cubicBezTo>
                    <a:pt x="568" y="985"/>
                    <a:pt x="572" y="972"/>
                    <a:pt x="577" y="949"/>
                  </a:cubicBezTo>
                  <a:close/>
                  <a:moveTo>
                    <a:pt x="936" y="762"/>
                  </a:moveTo>
                  <a:cubicBezTo>
                    <a:pt x="960" y="789"/>
                    <a:pt x="986" y="815"/>
                    <a:pt x="1015" y="839"/>
                  </a:cubicBezTo>
                  <a:lnTo>
                    <a:pt x="1015" y="839"/>
                  </a:lnTo>
                  <a:cubicBezTo>
                    <a:pt x="1031" y="917"/>
                    <a:pt x="1038" y="992"/>
                    <a:pt x="1018" y="1061"/>
                  </a:cubicBezTo>
                  <a:cubicBezTo>
                    <a:pt x="1004" y="1103"/>
                    <a:pt x="976" y="1145"/>
                    <a:pt x="934" y="1174"/>
                  </a:cubicBezTo>
                  <a:cubicBezTo>
                    <a:pt x="922" y="1177"/>
                    <a:pt x="910" y="1179"/>
                    <a:pt x="897" y="1179"/>
                  </a:cubicBezTo>
                  <a:cubicBezTo>
                    <a:pt x="863" y="1179"/>
                    <a:pt x="827" y="1166"/>
                    <a:pt x="806" y="1145"/>
                  </a:cubicBezTo>
                  <a:cubicBezTo>
                    <a:pt x="745" y="1093"/>
                    <a:pt x="692" y="1035"/>
                    <a:pt x="645" y="976"/>
                  </a:cubicBezTo>
                  <a:lnTo>
                    <a:pt x="645" y="976"/>
                  </a:lnTo>
                  <a:cubicBezTo>
                    <a:pt x="695" y="937"/>
                    <a:pt x="744" y="899"/>
                    <a:pt x="792" y="863"/>
                  </a:cubicBezTo>
                  <a:cubicBezTo>
                    <a:pt x="842" y="828"/>
                    <a:pt x="890" y="795"/>
                    <a:pt x="936" y="762"/>
                  </a:cubicBezTo>
                  <a:close/>
                  <a:moveTo>
                    <a:pt x="481" y="786"/>
                  </a:moveTo>
                  <a:cubicBezTo>
                    <a:pt x="508" y="841"/>
                    <a:pt x="539" y="895"/>
                    <a:pt x="576" y="948"/>
                  </a:cubicBezTo>
                  <a:lnTo>
                    <a:pt x="576" y="948"/>
                  </a:lnTo>
                  <a:cubicBezTo>
                    <a:pt x="572" y="971"/>
                    <a:pt x="568" y="985"/>
                    <a:pt x="567" y="989"/>
                  </a:cubicBezTo>
                  <a:lnTo>
                    <a:pt x="567" y="989"/>
                  </a:lnTo>
                  <a:cubicBezTo>
                    <a:pt x="458" y="1066"/>
                    <a:pt x="345" y="1146"/>
                    <a:pt x="227" y="1230"/>
                  </a:cubicBezTo>
                  <a:cubicBezTo>
                    <a:pt x="200" y="1257"/>
                    <a:pt x="166" y="1273"/>
                    <a:pt x="135" y="1273"/>
                  </a:cubicBezTo>
                  <a:cubicBezTo>
                    <a:pt x="118" y="1273"/>
                    <a:pt x="101" y="1268"/>
                    <a:pt x="86" y="1258"/>
                  </a:cubicBezTo>
                  <a:cubicBezTo>
                    <a:pt x="43" y="1230"/>
                    <a:pt x="57" y="1174"/>
                    <a:pt x="100" y="1131"/>
                  </a:cubicBezTo>
                  <a:cubicBezTo>
                    <a:pt x="199" y="1032"/>
                    <a:pt x="298" y="947"/>
                    <a:pt x="397" y="863"/>
                  </a:cubicBezTo>
                  <a:cubicBezTo>
                    <a:pt x="424" y="837"/>
                    <a:pt x="453" y="811"/>
                    <a:pt x="481" y="786"/>
                  </a:cubicBezTo>
                  <a:close/>
                  <a:moveTo>
                    <a:pt x="693" y="1"/>
                  </a:moveTo>
                  <a:lnTo>
                    <a:pt x="693" y="71"/>
                  </a:lnTo>
                  <a:cubicBezTo>
                    <a:pt x="693" y="76"/>
                    <a:pt x="693" y="81"/>
                    <a:pt x="694" y="85"/>
                  </a:cubicBezTo>
                  <a:lnTo>
                    <a:pt x="694" y="85"/>
                  </a:lnTo>
                  <a:lnTo>
                    <a:pt x="693" y="85"/>
                  </a:lnTo>
                  <a:cubicBezTo>
                    <a:pt x="693" y="85"/>
                    <a:pt x="694" y="85"/>
                    <a:pt x="694" y="86"/>
                  </a:cubicBezTo>
                  <a:lnTo>
                    <a:pt x="694" y="86"/>
                  </a:lnTo>
                  <a:cubicBezTo>
                    <a:pt x="695" y="215"/>
                    <a:pt x="721" y="349"/>
                    <a:pt x="771" y="478"/>
                  </a:cubicBezTo>
                  <a:lnTo>
                    <a:pt x="771" y="478"/>
                  </a:lnTo>
                  <a:cubicBezTo>
                    <a:pt x="706" y="528"/>
                    <a:pt x="644" y="579"/>
                    <a:pt x="583" y="631"/>
                  </a:cubicBezTo>
                  <a:lnTo>
                    <a:pt x="583" y="631"/>
                  </a:lnTo>
                  <a:cubicBezTo>
                    <a:pt x="561" y="500"/>
                    <a:pt x="502" y="342"/>
                    <a:pt x="368" y="198"/>
                  </a:cubicBezTo>
                  <a:lnTo>
                    <a:pt x="340" y="170"/>
                  </a:lnTo>
                  <a:lnTo>
                    <a:pt x="340" y="213"/>
                  </a:lnTo>
                  <a:cubicBezTo>
                    <a:pt x="348" y="373"/>
                    <a:pt x="380" y="557"/>
                    <a:pt x="459" y="738"/>
                  </a:cubicBezTo>
                  <a:lnTo>
                    <a:pt x="459" y="738"/>
                  </a:lnTo>
                  <a:cubicBezTo>
                    <a:pt x="428" y="765"/>
                    <a:pt x="398" y="793"/>
                    <a:pt x="368" y="820"/>
                  </a:cubicBezTo>
                  <a:cubicBezTo>
                    <a:pt x="255" y="919"/>
                    <a:pt x="171" y="1004"/>
                    <a:pt x="72" y="1103"/>
                  </a:cubicBezTo>
                  <a:cubicBezTo>
                    <a:pt x="43" y="1117"/>
                    <a:pt x="29" y="1145"/>
                    <a:pt x="15" y="1188"/>
                  </a:cubicBezTo>
                  <a:cubicBezTo>
                    <a:pt x="1" y="1230"/>
                    <a:pt x="29" y="1273"/>
                    <a:pt x="57" y="1287"/>
                  </a:cubicBezTo>
                  <a:cubicBezTo>
                    <a:pt x="83" y="1307"/>
                    <a:pt x="110" y="1314"/>
                    <a:pt x="137" y="1314"/>
                  </a:cubicBezTo>
                  <a:cubicBezTo>
                    <a:pt x="184" y="1314"/>
                    <a:pt x="228" y="1291"/>
                    <a:pt x="255" y="1273"/>
                  </a:cubicBezTo>
                  <a:cubicBezTo>
                    <a:pt x="384" y="1180"/>
                    <a:pt x="501" y="1088"/>
                    <a:pt x="614" y="1000"/>
                  </a:cubicBezTo>
                  <a:lnTo>
                    <a:pt x="614" y="1000"/>
                  </a:lnTo>
                  <a:cubicBezTo>
                    <a:pt x="661" y="1061"/>
                    <a:pt x="715" y="1119"/>
                    <a:pt x="778" y="1174"/>
                  </a:cubicBezTo>
                  <a:cubicBezTo>
                    <a:pt x="806" y="1201"/>
                    <a:pt x="845" y="1217"/>
                    <a:pt x="884" y="1217"/>
                  </a:cubicBezTo>
                  <a:cubicBezTo>
                    <a:pt x="906" y="1217"/>
                    <a:pt x="928" y="1212"/>
                    <a:pt x="948" y="1202"/>
                  </a:cubicBezTo>
                  <a:cubicBezTo>
                    <a:pt x="1004" y="1188"/>
                    <a:pt x="1047" y="1131"/>
                    <a:pt x="1061" y="1075"/>
                  </a:cubicBezTo>
                  <a:cubicBezTo>
                    <a:pt x="1076" y="1005"/>
                    <a:pt x="1075" y="940"/>
                    <a:pt x="1066" y="877"/>
                  </a:cubicBezTo>
                  <a:lnTo>
                    <a:pt x="1066" y="877"/>
                  </a:lnTo>
                  <a:cubicBezTo>
                    <a:pt x="1073" y="882"/>
                    <a:pt x="1081" y="886"/>
                    <a:pt x="1089" y="891"/>
                  </a:cubicBezTo>
                  <a:cubicBezTo>
                    <a:pt x="1132" y="915"/>
                    <a:pt x="1182" y="929"/>
                    <a:pt x="1233" y="929"/>
                  </a:cubicBezTo>
                  <a:cubicBezTo>
                    <a:pt x="1299" y="929"/>
                    <a:pt x="1366" y="905"/>
                    <a:pt x="1414" y="849"/>
                  </a:cubicBezTo>
                  <a:cubicBezTo>
                    <a:pt x="1471" y="778"/>
                    <a:pt x="1485" y="693"/>
                    <a:pt x="1485" y="608"/>
                  </a:cubicBezTo>
                  <a:cubicBezTo>
                    <a:pt x="1485" y="529"/>
                    <a:pt x="1472" y="462"/>
                    <a:pt x="1448" y="384"/>
                  </a:cubicBezTo>
                  <a:lnTo>
                    <a:pt x="1448" y="384"/>
                  </a:lnTo>
                  <a:cubicBezTo>
                    <a:pt x="1495" y="349"/>
                    <a:pt x="1540" y="315"/>
                    <a:pt x="1584" y="283"/>
                  </a:cubicBezTo>
                  <a:cubicBezTo>
                    <a:pt x="1654" y="227"/>
                    <a:pt x="1725" y="170"/>
                    <a:pt x="1796" y="128"/>
                  </a:cubicBezTo>
                  <a:cubicBezTo>
                    <a:pt x="1838" y="86"/>
                    <a:pt x="1866" y="72"/>
                    <a:pt x="1866" y="71"/>
                  </a:cubicBezTo>
                  <a:lnTo>
                    <a:pt x="1866" y="71"/>
                  </a:lnTo>
                  <a:cubicBezTo>
                    <a:pt x="1866" y="72"/>
                    <a:pt x="1838" y="86"/>
                    <a:pt x="1782" y="114"/>
                  </a:cubicBezTo>
                  <a:cubicBezTo>
                    <a:pt x="1725" y="156"/>
                    <a:pt x="1654" y="213"/>
                    <a:pt x="1570" y="269"/>
                  </a:cubicBezTo>
                  <a:cubicBezTo>
                    <a:pt x="1528" y="297"/>
                    <a:pt x="1484" y="327"/>
                    <a:pt x="1438" y="359"/>
                  </a:cubicBezTo>
                  <a:lnTo>
                    <a:pt x="1438" y="359"/>
                  </a:lnTo>
                  <a:cubicBezTo>
                    <a:pt x="1408" y="291"/>
                    <a:pt x="1340" y="226"/>
                    <a:pt x="1259" y="213"/>
                  </a:cubicBezTo>
                  <a:cubicBezTo>
                    <a:pt x="1174" y="213"/>
                    <a:pt x="1089" y="241"/>
                    <a:pt x="1033" y="283"/>
                  </a:cubicBezTo>
                  <a:cubicBezTo>
                    <a:pt x="995" y="310"/>
                    <a:pt x="957" y="337"/>
                    <a:pt x="920" y="364"/>
                  </a:cubicBezTo>
                  <a:lnTo>
                    <a:pt x="920" y="364"/>
                  </a:lnTo>
                  <a:cubicBezTo>
                    <a:pt x="872" y="256"/>
                    <a:pt x="810" y="152"/>
                    <a:pt x="736" y="57"/>
                  </a:cubicBezTo>
                  <a:lnTo>
                    <a:pt x="693" y="1"/>
                  </a:ln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7"/>
            <p:cNvSpPr/>
            <p:nvPr/>
          </p:nvSpPr>
          <p:spPr>
            <a:xfrm>
              <a:off x="7794797" y="3880942"/>
              <a:ext cx="42249" cy="27044"/>
            </a:xfrm>
            <a:custGeom>
              <a:rect b="b" l="l" r="r" t="t"/>
              <a:pathLst>
                <a:path extrusionOk="0" h="498" w="778">
                  <a:moveTo>
                    <a:pt x="762" y="1"/>
                  </a:moveTo>
                  <a:cubicBezTo>
                    <a:pt x="743" y="1"/>
                    <a:pt x="568" y="108"/>
                    <a:pt x="368" y="228"/>
                  </a:cubicBezTo>
                  <a:cubicBezTo>
                    <a:pt x="156" y="369"/>
                    <a:pt x="0" y="482"/>
                    <a:pt x="0" y="496"/>
                  </a:cubicBezTo>
                  <a:cubicBezTo>
                    <a:pt x="1" y="497"/>
                    <a:pt x="3" y="498"/>
                    <a:pt x="5" y="498"/>
                  </a:cubicBezTo>
                  <a:cubicBezTo>
                    <a:pt x="36" y="498"/>
                    <a:pt x="198" y="403"/>
                    <a:pt x="396" y="270"/>
                  </a:cubicBezTo>
                  <a:cubicBezTo>
                    <a:pt x="608" y="143"/>
                    <a:pt x="778" y="16"/>
                    <a:pt x="764" y="2"/>
                  </a:cubicBezTo>
                  <a:cubicBezTo>
                    <a:pt x="764" y="1"/>
                    <a:pt x="763" y="1"/>
                    <a:pt x="762" y="1"/>
                  </a:cubicBezTo>
                  <a:close/>
                </a:path>
              </a:pathLst>
            </a:custGeom>
            <a:solidFill>
              <a:srgbClr val="3D3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6" name="Shape 1306"/>
        <p:cNvGrpSpPr/>
        <p:nvPr/>
      </p:nvGrpSpPr>
      <p:grpSpPr>
        <a:xfrm>
          <a:off x="0" y="0"/>
          <a:ext cx="0" cy="0"/>
          <a:chOff x="0" y="0"/>
          <a:chExt cx="0" cy="0"/>
        </a:xfrm>
      </p:grpSpPr>
      <p:sp>
        <p:nvSpPr>
          <p:cNvPr id="1307" name="Google Shape;1307;p78"/>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sz="1200"/>
              <a:t>Did you like the resources on this template? Get them for free at our other websites:</a:t>
            </a:r>
            <a:endParaRPr sz="1200"/>
          </a:p>
          <a:p>
            <a:pPr indent="0" lvl="0" marL="0" rtl="0" algn="l">
              <a:spcBef>
                <a:spcPts val="1000"/>
              </a:spcBef>
              <a:spcAft>
                <a:spcPts val="0"/>
              </a:spcAft>
              <a:buClr>
                <a:schemeClr val="hlink"/>
              </a:buClr>
              <a:buSzPts val="1100"/>
              <a:buFont typeface="Arial"/>
              <a:buNone/>
            </a:pPr>
            <a:r>
              <a:rPr lang="en" sz="2500">
                <a:latin typeface="Bebas Neue"/>
                <a:ea typeface="Bebas Neue"/>
                <a:cs typeface="Bebas Neue"/>
                <a:sym typeface="Bebas Neue"/>
              </a:rPr>
              <a:t>VECTORS:</a:t>
            </a:r>
            <a:endParaRPr sz="2500">
              <a:latin typeface="Bebas Neue"/>
              <a:ea typeface="Bebas Neue"/>
              <a:cs typeface="Bebas Neue"/>
              <a:sym typeface="Bebas Neue"/>
            </a:endParaRPr>
          </a:p>
          <a:p>
            <a:pPr indent="-304800" lvl="0" marL="457200" rtl="0" algn="l">
              <a:spcBef>
                <a:spcPts val="0"/>
              </a:spcBef>
              <a:spcAft>
                <a:spcPts val="0"/>
              </a:spcAft>
              <a:buClr>
                <a:schemeClr val="accent2"/>
              </a:buClr>
              <a:buSzPts val="1200"/>
              <a:buChar char="●"/>
            </a:pPr>
            <a:r>
              <a:rPr lang="en" sz="1200">
                <a:uFill>
                  <a:noFill/>
                </a:uFill>
                <a:hlinkClick r:id="rId3"/>
              </a:rPr>
              <a:t>Flat design minimal technology instagram post</a:t>
            </a:r>
            <a:endParaRPr sz="1200"/>
          </a:p>
          <a:p>
            <a:pPr indent="-304800" lvl="0" marL="457200" rtl="0" algn="l">
              <a:spcBef>
                <a:spcPts val="0"/>
              </a:spcBef>
              <a:spcAft>
                <a:spcPts val="0"/>
              </a:spcAft>
              <a:buClr>
                <a:schemeClr val="accent2"/>
              </a:buClr>
              <a:buSzPts val="1200"/>
              <a:buChar char="●"/>
            </a:pPr>
            <a:r>
              <a:rPr lang="en" sz="1200">
                <a:uFill>
                  <a:noFill/>
                </a:uFill>
                <a:hlinkClick r:id="rId4"/>
              </a:rPr>
              <a:t>Artificial intelligence landing page template</a:t>
            </a:r>
            <a:endParaRPr sz="1200"/>
          </a:p>
          <a:p>
            <a:pPr indent="-304800" lvl="0" marL="457200" rtl="0" algn="l">
              <a:spcBef>
                <a:spcPts val="0"/>
              </a:spcBef>
              <a:spcAft>
                <a:spcPts val="0"/>
              </a:spcAft>
              <a:buClr>
                <a:schemeClr val="accent2"/>
              </a:buClr>
              <a:buSzPts val="1200"/>
              <a:buChar char="●"/>
            </a:pPr>
            <a:r>
              <a:rPr lang="en" sz="1200">
                <a:uFill>
                  <a:noFill/>
                </a:uFill>
                <a:hlinkClick r:id="rId5"/>
              </a:rPr>
              <a:t>Learn english design</a:t>
            </a:r>
            <a:endParaRPr sz="1200"/>
          </a:p>
          <a:p>
            <a:pPr indent="-304800" lvl="0" marL="457200" rtl="0" algn="l">
              <a:spcBef>
                <a:spcPts val="0"/>
              </a:spcBef>
              <a:spcAft>
                <a:spcPts val="0"/>
              </a:spcAft>
              <a:buClr>
                <a:schemeClr val="accent2"/>
              </a:buClr>
              <a:buSzPts val="1200"/>
              <a:buChar char="●"/>
            </a:pPr>
            <a:r>
              <a:rPr lang="en" sz="1200">
                <a:uFill>
                  <a:noFill/>
                </a:uFill>
                <a:hlinkClick r:id="rId6"/>
              </a:rPr>
              <a:t>Artificial intelligence concept illustration</a:t>
            </a:r>
            <a:endParaRPr sz="1200"/>
          </a:p>
          <a:p>
            <a:pPr indent="0" lvl="0" marL="0" rtl="0" algn="l">
              <a:spcBef>
                <a:spcPts val="1000"/>
              </a:spcBef>
              <a:spcAft>
                <a:spcPts val="0"/>
              </a:spcAft>
              <a:buClr>
                <a:schemeClr val="hlink"/>
              </a:buClr>
              <a:buSzPts val="1100"/>
              <a:buFont typeface="Arial"/>
              <a:buNone/>
            </a:pPr>
            <a:r>
              <a:rPr lang="en" sz="2500">
                <a:latin typeface="Bebas Neue"/>
                <a:ea typeface="Bebas Neue"/>
                <a:cs typeface="Bebas Neue"/>
                <a:sym typeface="Bebas Neue"/>
              </a:rPr>
              <a:t>PHOTOS:</a:t>
            </a:r>
            <a:endParaRPr sz="2500">
              <a:latin typeface="Bebas Neue"/>
              <a:ea typeface="Bebas Neue"/>
              <a:cs typeface="Bebas Neue"/>
              <a:sym typeface="Bebas Neue"/>
            </a:endParaRPr>
          </a:p>
          <a:p>
            <a:pPr indent="-304800" lvl="0" marL="457200" rtl="0" algn="l">
              <a:spcBef>
                <a:spcPts val="0"/>
              </a:spcBef>
              <a:spcAft>
                <a:spcPts val="0"/>
              </a:spcAft>
              <a:buClr>
                <a:schemeClr val="accent2"/>
              </a:buClr>
              <a:buSzPts val="1200"/>
              <a:buChar char="●"/>
            </a:pPr>
            <a:r>
              <a:rPr lang="en" sz="1200">
                <a:uFill>
                  <a:noFill/>
                </a:uFill>
                <a:hlinkClick r:id="rId7"/>
              </a:rPr>
              <a:t>Man using a speaker digital assistant</a:t>
            </a:r>
            <a:endParaRPr sz="1200"/>
          </a:p>
          <a:p>
            <a:pPr indent="-304800" lvl="0" marL="457200" rtl="0" algn="l">
              <a:spcBef>
                <a:spcPts val="0"/>
              </a:spcBef>
              <a:spcAft>
                <a:spcPts val="0"/>
              </a:spcAft>
              <a:buClr>
                <a:schemeClr val="accent2"/>
              </a:buClr>
              <a:buSzPts val="1200"/>
              <a:buChar char="●"/>
            </a:pPr>
            <a:r>
              <a:rPr lang="en" sz="1200">
                <a:uFill>
                  <a:noFill/>
                </a:uFill>
                <a:hlinkClick r:id="rId8"/>
              </a:rPr>
              <a:t>Group of three modern architects</a:t>
            </a:r>
            <a:endParaRPr sz="1200"/>
          </a:p>
          <a:p>
            <a:pPr indent="-304800" lvl="0" marL="457200" rtl="0" algn="l">
              <a:spcBef>
                <a:spcPts val="0"/>
              </a:spcBef>
              <a:spcAft>
                <a:spcPts val="0"/>
              </a:spcAft>
              <a:buClr>
                <a:schemeClr val="accent2"/>
              </a:buClr>
              <a:buSzPts val="1200"/>
              <a:buChar char="●"/>
            </a:pPr>
            <a:r>
              <a:rPr lang="en" sz="1200">
                <a:uFill>
                  <a:noFill/>
                </a:uFill>
                <a:hlinkClick r:id="rId9"/>
              </a:rPr>
              <a:t>Teamwork meeting with business people</a:t>
            </a:r>
            <a:endParaRPr sz="1200"/>
          </a:p>
          <a:p>
            <a:pPr indent="-304800" lvl="0" marL="457200" rtl="0" algn="l">
              <a:spcBef>
                <a:spcPts val="0"/>
              </a:spcBef>
              <a:spcAft>
                <a:spcPts val="0"/>
              </a:spcAft>
              <a:buClr>
                <a:schemeClr val="accent2"/>
              </a:buClr>
              <a:buSzPts val="1200"/>
              <a:buChar char="●"/>
            </a:pPr>
            <a:r>
              <a:rPr lang="en" sz="1200">
                <a:uFill>
                  <a:noFill/>
                </a:uFill>
                <a:hlinkClick r:id="rId10"/>
              </a:rPr>
              <a:t>Portrait young business woman</a:t>
            </a:r>
            <a:endParaRPr sz="1200"/>
          </a:p>
          <a:p>
            <a:pPr indent="-304800" lvl="0" marL="457200" rtl="0" algn="l">
              <a:spcBef>
                <a:spcPts val="0"/>
              </a:spcBef>
              <a:spcAft>
                <a:spcPts val="0"/>
              </a:spcAft>
              <a:buClr>
                <a:schemeClr val="accent2"/>
              </a:buClr>
              <a:buSzPts val="1200"/>
              <a:buChar char="●"/>
            </a:pPr>
            <a:r>
              <a:rPr lang="en" sz="1200">
                <a:uFill>
                  <a:noFill/>
                </a:uFill>
                <a:hlinkClick r:id="rId11"/>
              </a:rPr>
              <a:t>Young woman working with her headphones</a:t>
            </a:r>
            <a:endParaRPr sz="1200"/>
          </a:p>
          <a:p>
            <a:pPr indent="-304800" lvl="0" marL="457200" rtl="0" algn="l">
              <a:spcBef>
                <a:spcPts val="0"/>
              </a:spcBef>
              <a:spcAft>
                <a:spcPts val="0"/>
              </a:spcAft>
              <a:buClr>
                <a:schemeClr val="accent2"/>
              </a:buClr>
              <a:buSzPts val="1200"/>
              <a:buChar char="●"/>
            </a:pPr>
            <a:r>
              <a:rPr lang="en" sz="1200">
                <a:uFill>
                  <a:noFill/>
                </a:uFill>
                <a:hlinkClick r:id="rId12"/>
              </a:rPr>
              <a:t>Happy african-american professional manager smiling looking at camera, headshot portrait</a:t>
            </a:r>
            <a:endParaRPr sz="1200">
              <a:solidFill>
                <a:schemeClr val="dk2"/>
              </a:solidFill>
            </a:endParaRPr>
          </a:p>
          <a:p>
            <a:pPr indent="-304800" lvl="0" marL="457200" rtl="0" algn="l">
              <a:spcBef>
                <a:spcPts val="0"/>
              </a:spcBef>
              <a:spcAft>
                <a:spcPts val="0"/>
              </a:spcAft>
              <a:buClr>
                <a:schemeClr val="accent2"/>
              </a:buClr>
              <a:buSzPts val="1200"/>
              <a:buChar char="●"/>
            </a:pPr>
            <a:r>
              <a:rPr lang="en" sz="1200">
                <a:uFill>
                  <a:noFill/>
                </a:uFill>
                <a:hlinkClick r:id="rId13"/>
              </a:rPr>
              <a:t>Close-up man watching drone</a:t>
            </a:r>
            <a:endParaRPr/>
          </a:p>
        </p:txBody>
      </p:sp>
      <p:sp>
        <p:nvSpPr>
          <p:cNvPr id="1308" name="Google Shape;1308;p7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cxnSp>
        <p:nvCxnSpPr>
          <p:cNvPr id="1309" name="Google Shape;1309;p78"/>
          <p:cNvCxnSpPr/>
          <p:nvPr/>
        </p:nvCxnSpPr>
        <p:spPr>
          <a:xfrm>
            <a:off x="6811450" y="737075"/>
            <a:ext cx="2341500" cy="300"/>
          </a:xfrm>
          <a:prstGeom prst="straightConnector1">
            <a:avLst/>
          </a:prstGeom>
          <a:noFill/>
          <a:ln cap="flat" cmpd="sng" w="19050">
            <a:solidFill>
              <a:schemeClr val="lt1"/>
            </a:solidFill>
            <a:prstDash val="solid"/>
            <a:round/>
            <a:headEnd len="med" w="med" type="none"/>
            <a:tailEnd len="med" w="med" type="none"/>
          </a:ln>
        </p:spPr>
      </p:cxnSp>
      <p:grpSp>
        <p:nvGrpSpPr>
          <p:cNvPr id="1310" name="Google Shape;1310;p78"/>
          <p:cNvGrpSpPr/>
          <p:nvPr/>
        </p:nvGrpSpPr>
        <p:grpSpPr>
          <a:xfrm>
            <a:off x="5789413" y="663087"/>
            <a:ext cx="537556" cy="136576"/>
            <a:chOff x="2641350" y="846250"/>
            <a:chExt cx="413600" cy="105075"/>
          </a:xfrm>
        </p:grpSpPr>
        <p:sp>
          <p:nvSpPr>
            <p:cNvPr id="1311" name="Google Shape;1311;p78"/>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8"/>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8"/>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8"/>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8" name="Shape 1318"/>
        <p:cNvGrpSpPr/>
        <p:nvPr/>
      </p:nvGrpSpPr>
      <p:grpSpPr>
        <a:xfrm>
          <a:off x="0" y="0"/>
          <a:ext cx="0" cy="0"/>
          <a:chOff x="0" y="0"/>
          <a:chExt cx="0" cy="0"/>
        </a:xfrm>
      </p:grpSpPr>
      <p:sp>
        <p:nvSpPr>
          <p:cNvPr id="1319" name="Google Shape;1319;p7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320" name="Google Shape;1320;p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321" name="Google Shape;1321;p79"/>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5" name="Shape 1325"/>
        <p:cNvGrpSpPr/>
        <p:nvPr/>
      </p:nvGrpSpPr>
      <p:grpSpPr>
        <a:xfrm>
          <a:off x="0" y="0"/>
          <a:ext cx="0" cy="0"/>
          <a:chOff x="0" y="0"/>
          <a:chExt cx="0" cy="0"/>
        </a:xfrm>
      </p:grpSpPr>
      <p:sp>
        <p:nvSpPr>
          <p:cNvPr id="1326" name="Google Shape;1326;p80"/>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900" u="sng">
                <a:solidFill>
                  <a:schemeClr val="hlink"/>
                </a:solidFill>
              </a:rPr>
              <a:t>S</a:t>
            </a:r>
            <a:r>
              <a:rPr b="1" lang="en" sz="1000" u="sng">
                <a:solidFill>
                  <a:schemeClr val="hlink"/>
                </a:solidFill>
                <a:hlinkClick r:id="rId3"/>
              </a:rPr>
              <a:t>lidesgo</a:t>
            </a:r>
            <a:r>
              <a:rPr lang="en" sz="1000">
                <a:solidFill>
                  <a:schemeClr val="lt1"/>
                </a:solidFill>
              </a:rPr>
              <a:t> or keeping the "Thanks"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327" name="Google Shape;1327;p80"/>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
        <p:nvSpPr>
          <p:cNvPr id="1328" name="Google Shape;1328;p8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2" name="Shape 1332"/>
        <p:cNvGrpSpPr/>
        <p:nvPr/>
      </p:nvGrpSpPr>
      <p:grpSpPr>
        <a:xfrm>
          <a:off x="0" y="0"/>
          <a:ext cx="0" cy="0"/>
          <a:chOff x="0" y="0"/>
          <a:chExt cx="0" cy="0"/>
        </a:xfrm>
      </p:grpSpPr>
      <p:sp>
        <p:nvSpPr>
          <p:cNvPr id="1333" name="Google Shape;1333;p81"/>
          <p:cNvSpPr txBox="1"/>
          <p:nvPr>
            <p:ph idx="4294967295" type="body"/>
          </p:nvPr>
        </p:nvSpPr>
        <p:spPr>
          <a:xfrm>
            <a:off x="1068100" y="1087849"/>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334" name="Google Shape;1334;p81"/>
          <p:cNvSpPr txBox="1"/>
          <p:nvPr>
            <p:ph idx="4294967295" type="body"/>
          </p:nvPr>
        </p:nvSpPr>
        <p:spPr>
          <a:xfrm>
            <a:off x="1068100" y="1610422"/>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Bebas Neue</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https://fonts.google.com/specimen/Bebas+Neue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Raleway</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https://fonts.google.com/specimen/Raleway</a:t>
            </a:r>
            <a:r>
              <a:rPr lang="en">
                <a:solidFill>
                  <a:schemeClr val="lt1"/>
                </a:solidFill>
                <a:uFill>
                  <a:noFill/>
                </a:uFill>
                <a:latin typeface="Arial"/>
                <a:ea typeface="Arial"/>
                <a:cs typeface="Arial"/>
                <a:sym typeface="Arial"/>
                <a:hlinkClick r:id="rId5">
                  <a:extLst>
                    <a:ext uri="{A12FA001-AC4F-418D-AE19-62706E023703}">
                      <ahyp:hlinkClr val="tx"/>
                    </a:ext>
                  </a:extLst>
                </a:hlinkClick>
              </a:rPr>
              <a:t>)</a:t>
            </a:r>
            <a:endParaRPr>
              <a:solidFill>
                <a:schemeClr val="lt1"/>
              </a:solidFill>
              <a:latin typeface="Arial"/>
              <a:ea typeface="Arial"/>
              <a:cs typeface="Arial"/>
              <a:sym typeface="Arial"/>
            </a:endParaRPr>
          </a:p>
        </p:txBody>
      </p:sp>
      <p:sp>
        <p:nvSpPr>
          <p:cNvPr id="1335" name="Google Shape;1335;p81"/>
          <p:cNvSpPr/>
          <p:nvPr/>
        </p:nvSpPr>
        <p:spPr>
          <a:xfrm>
            <a:off x="2586050" y="2988225"/>
            <a:ext cx="791400" cy="754200"/>
          </a:xfrm>
          <a:prstGeom prst="roundRect">
            <a:avLst>
              <a:gd fmla="val 16667"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81"/>
          <p:cNvSpPr/>
          <p:nvPr/>
        </p:nvSpPr>
        <p:spPr>
          <a:xfrm>
            <a:off x="3647870" y="29882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81"/>
          <p:cNvSpPr/>
          <p:nvPr/>
        </p:nvSpPr>
        <p:spPr>
          <a:xfrm>
            <a:off x="4709689" y="2988225"/>
            <a:ext cx="791400" cy="754200"/>
          </a:xfrm>
          <a:prstGeom prst="roundRect">
            <a:avLst>
              <a:gd fmla="val 16667" name="adj"/>
            </a:avLst>
          </a:prstGeom>
          <a:solidFill>
            <a:srgbClr val="3C3C3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81"/>
          <p:cNvSpPr txBox="1"/>
          <p:nvPr/>
        </p:nvSpPr>
        <p:spPr>
          <a:xfrm>
            <a:off x="25860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339" name="Google Shape;1339;p81"/>
          <p:cNvSpPr txBox="1"/>
          <p:nvPr/>
        </p:nvSpPr>
        <p:spPr>
          <a:xfrm>
            <a:off x="36478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340" name="Google Shape;1340;p81"/>
          <p:cNvSpPr txBox="1"/>
          <p:nvPr/>
        </p:nvSpPr>
        <p:spPr>
          <a:xfrm>
            <a:off x="47097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chemeClr val="lt1"/>
                </a:solidFill>
              </a:rPr>
              <a:t>3c3c3b</a:t>
            </a:r>
            <a:endParaRPr sz="1000">
              <a:solidFill>
                <a:srgbClr val="FFFFFF"/>
              </a:solidFill>
            </a:endParaRPr>
          </a:p>
        </p:txBody>
      </p:sp>
      <p:sp>
        <p:nvSpPr>
          <p:cNvPr id="1341" name="Google Shape;1341;p81"/>
          <p:cNvSpPr/>
          <p:nvPr/>
        </p:nvSpPr>
        <p:spPr>
          <a:xfrm>
            <a:off x="5771525" y="2988225"/>
            <a:ext cx="791400" cy="754200"/>
          </a:xfrm>
          <a:prstGeom prst="roundRect">
            <a:avLst>
              <a:gd fmla="val 16667" name="adj"/>
            </a:avLst>
          </a:prstGeom>
          <a:solidFill>
            <a:srgbClr val="C1C1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81"/>
          <p:cNvSpPr txBox="1"/>
          <p:nvPr/>
        </p:nvSpPr>
        <p:spPr>
          <a:xfrm>
            <a:off x="57715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#c1c1c1</a:t>
            </a:r>
            <a:endParaRPr sz="1000">
              <a:solidFill>
                <a:srgbClr val="FFFFFF"/>
              </a:solidFill>
            </a:endParaRPr>
          </a:p>
        </p:txBody>
      </p:sp>
      <p:sp>
        <p:nvSpPr>
          <p:cNvPr id="1343" name="Google Shape;1343;p81"/>
          <p:cNvSpPr/>
          <p:nvPr/>
        </p:nvSpPr>
        <p:spPr>
          <a:xfrm>
            <a:off x="3119450" y="3919325"/>
            <a:ext cx="791400" cy="754200"/>
          </a:xfrm>
          <a:prstGeom prst="roundRect">
            <a:avLst>
              <a:gd fmla="val 16667" name="adj"/>
            </a:avLst>
          </a:prstGeom>
          <a:solidFill>
            <a:srgbClr val="E7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81"/>
          <p:cNvSpPr/>
          <p:nvPr/>
        </p:nvSpPr>
        <p:spPr>
          <a:xfrm>
            <a:off x="4181270" y="3919325"/>
            <a:ext cx="791400" cy="754200"/>
          </a:xfrm>
          <a:prstGeom prst="roundRect">
            <a:avLst>
              <a:gd fmla="val 16667" name="adj"/>
            </a:avLst>
          </a:prstGeom>
          <a:solidFill>
            <a:srgbClr val="6E79E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81"/>
          <p:cNvSpPr/>
          <p:nvPr/>
        </p:nvSpPr>
        <p:spPr>
          <a:xfrm>
            <a:off x="5243089" y="3919325"/>
            <a:ext cx="791400" cy="754200"/>
          </a:xfrm>
          <a:prstGeom prst="roundRect">
            <a:avLst>
              <a:gd fmla="val 16667" name="adj"/>
            </a:avLst>
          </a:prstGeom>
          <a:solidFill>
            <a:srgbClr val="5C64B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81"/>
          <p:cNvSpPr txBox="1"/>
          <p:nvPr/>
        </p:nvSpPr>
        <p:spPr>
          <a:xfrm>
            <a:off x="31194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t>
            </a:r>
            <a:r>
              <a:rPr lang="en" sz="1000">
                <a:solidFill>
                  <a:schemeClr val="dk1"/>
                </a:solidFill>
              </a:rPr>
              <a:t>e7e7e7</a:t>
            </a:r>
            <a:endParaRPr sz="1000">
              <a:solidFill>
                <a:schemeClr val="dk1"/>
              </a:solidFill>
            </a:endParaRPr>
          </a:p>
        </p:txBody>
      </p:sp>
      <p:sp>
        <p:nvSpPr>
          <p:cNvPr id="1347" name="Google Shape;1347;p81"/>
          <p:cNvSpPr txBox="1"/>
          <p:nvPr/>
        </p:nvSpPr>
        <p:spPr>
          <a:xfrm>
            <a:off x="41812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#6e79e4</a:t>
            </a:r>
            <a:endParaRPr sz="1000">
              <a:solidFill>
                <a:srgbClr val="FFFFFF"/>
              </a:solidFill>
            </a:endParaRPr>
          </a:p>
        </p:txBody>
      </p:sp>
      <p:sp>
        <p:nvSpPr>
          <p:cNvPr id="1348" name="Google Shape;1348;p81"/>
          <p:cNvSpPr txBox="1"/>
          <p:nvPr/>
        </p:nvSpPr>
        <p:spPr>
          <a:xfrm>
            <a:off x="52431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#5c64b8</a:t>
            </a:r>
            <a:endParaRPr sz="1000">
              <a:solidFill>
                <a:srgbClr val="FFFFFF"/>
              </a:solidFill>
            </a:endParaRPr>
          </a:p>
        </p:txBody>
      </p:sp>
      <p:sp>
        <p:nvSpPr>
          <p:cNvPr id="1349" name="Google Shape;1349;p8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3" name="Shape 1353"/>
        <p:cNvGrpSpPr/>
        <p:nvPr/>
      </p:nvGrpSpPr>
      <p:grpSpPr>
        <a:xfrm>
          <a:off x="0" y="0"/>
          <a:ext cx="0" cy="0"/>
          <a:chOff x="0" y="0"/>
          <a:chExt cx="0" cy="0"/>
        </a:xfrm>
      </p:grpSpPr>
      <p:sp>
        <p:nvSpPr>
          <p:cNvPr id="1354" name="Google Shape;1354;p82"/>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1355" name="Google Shape;1355;p82"/>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356" name="Google Shape;1356;p82">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357" name="Google Shape;1357;p82">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358" name="Google Shape;1358;p82">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359" name="Google Shape;1359;p82">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360" name="Google Shape;1360;p82"/>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1361" name="Google Shape;1361;p82"/>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1362" name="Google Shape;1362;p82"/>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1363" name="Google Shape;1363;p82"/>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1364" name="Google Shape;1364;p82">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1365" name="Google Shape;1365;p8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69" name="Shape 1369"/>
        <p:cNvGrpSpPr/>
        <p:nvPr/>
      </p:nvGrpSpPr>
      <p:grpSpPr>
        <a:xfrm>
          <a:off x="0" y="0"/>
          <a:ext cx="0" cy="0"/>
          <a:chOff x="0" y="0"/>
          <a:chExt cx="0" cy="0"/>
        </a:xfrm>
      </p:grpSpPr>
      <p:sp>
        <p:nvSpPr>
          <p:cNvPr id="1370" name="Google Shape;1370;p83"/>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371" name="Google Shape;1371;p83"/>
          <p:cNvGrpSpPr/>
          <p:nvPr/>
        </p:nvGrpSpPr>
        <p:grpSpPr>
          <a:xfrm>
            <a:off x="5156078" y="3085736"/>
            <a:ext cx="474294" cy="551291"/>
            <a:chOff x="4727025" y="1332775"/>
            <a:chExt cx="59900" cy="69625"/>
          </a:xfrm>
        </p:grpSpPr>
        <p:sp>
          <p:nvSpPr>
            <p:cNvPr id="1372" name="Google Shape;1372;p8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8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83"/>
          <p:cNvGrpSpPr/>
          <p:nvPr/>
        </p:nvGrpSpPr>
        <p:grpSpPr>
          <a:xfrm>
            <a:off x="5769734" y="2314340"/>
            <a:ext cx="555653" cy="557031"/>
            <a:chOff x="4820425" y="1329900"/>
            <a:chExt cx="70175" cy="70350"/>
          </a:xfrm>
        </p:grpSpPr>
        <p:sp>
          <p:nvSpPr>
            <p:cNvPr id="1375" name="Google Shape;1375;p8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8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8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 name="Google Shape;1379;p83"/>
          <p:cNvGrpSpPr/>
          <p:nvPr/>
        </p:nvGrpSpPr>
        <p:grpSpPr>
          <a:xfrm>
            <a:off x="6396103" y="2318845"/>
            <a:ext cx="582574" cy="533871"/>
            <a:chOff x="4903200" y="1331525"/>
            <a:chExt cx="73575" cy="67425"/>
          </a:xfrm>
        </p:grpSpPr>
        <p:sp>
          <p:nvSpPr>
            <p:cNvPr id="1380" name="Google Shape;1380;p8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8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83"/>
          <p:cNvGrpSpPr/>
          <p:nvPr/>
        </p:nvGrpSpPr>
        <p:grpSpPr>
          <a:xfrm>
            <a:off x="5755581" y="3078709"/>
            <a:ext cx="583960" cy="565345"/>
            <a:chOff x="4815575" y="1416800"/>
            <a:chExt cx="73750" cy="71400"/>
          </a:xfrm>
        </p:grpSpPr>
        <p:sp>
          <p:nvSpPr>
            <p:cNvPr id="1383" name="Google Shape;1383;p8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8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 name="Google Shape;1386;p83"/>
          <p:cNvGrpSpPr/>
          <p:nvPr/>
        </p:nvGrpSpPr>
        <p:grpSpPr>
          <a:xfrm>
            <a:off x="6390362" y="3108896"/>
            <a:ext cx="589898" cy="504970"/>
            <a:chOff x="4902475" y="1418875"/>
            <a:chExt cx="74500" cy="63775"/>
          </a:xfrm>
        </p:grpSpPr>
        <p:sp>
          <p:nvSpPr>
            <p:cNvPr id="1387" name="Google Shape;1387;p8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8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83"/>
          <p:cNvGrpSpPr/>
          <p:nvPr/>
        </p:nvGrpSpPr>
        <p:grpSpPr>
          <a:xfrm>
            <a:off x="5765577" y="3826000"/>
            <a:ext cx="563967" cy="567127"/>
            <a:chOff x="4818100" y="1507675"/>
            <a:chExt cx="71225" cy="71625"/>
          </a:xfrm>
        </p:grpSpPr>
        <p:sp>
          <p:nvSpPr>
            <p:cNvPr id="1390" name="Google Shape;1390;p8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8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8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8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 name="Google Shape;1394;p83"/>
          <p:cNvGrpSpPr/>
          <p:nvPr/>
        </p:nvGrpSpPr>
        <p:grpSpPr>
          <a:xfrm>
            <a:off x="5079075" y="3829461"/>
            <a:ext cx="628301" cy="588505"/>
            <a:chOff x="4721450" y="1509475"/>
            <a:chExt cx="79350" cy="74325"/>
          </a:xfrm>
        </p:grpSpPr>
        <p:sp>
          <p:nvSpPr>
            <p:cNvPr id="1395" name="Google Shape;1395;p8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8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8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83"/>
          <p:cNvGrpSpPr/>
          <p:nvPr/>
        </p:nvGrpSpPr>
        <p:grpSpPr>
          <a:xfrm>
            <a:off x="6424608" y="3814027"/>
            <a:ext cx="557038" cy="562772"/>
            <a:chOff x="4906800" y="1507500"/>
            <a:chExt cx="70350" cy="71075"/>
          </a:xfrm>
        </p:grpSpPr>
        <p:sp>
          <p:nvSpPr>
            <p:cNvPr id="1400" name="Google Shape;1400;p8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8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8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8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8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 name="Google Shape;1405;p83"/>
          <p:cNvGrpSpPr/>
          <p:nvPr/>
        </p:nvGrpSpPr>
        <p:grpSpPr>
          <a:xfrm>
            <a:off x="4462216" y="2340963"/>
            <a:ext cx="517934" cy="517934"/>
            <a:chOff x="3736598" y="2170606"/>
            <a:chExt cx="404889" cy="404889"/>
          </a:xfrm>
        </p:grpSpPr>
        <p:sp>
          <p:nvSpPr>
            <p:cNvPr id="1406" name="Google Shape;1406;p8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8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8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83"/>
          <p:cNvGrpSpPr/>
          <p:nvPr/>
        </p:nvGrpSpPr>
        <p:grpSpPr>
          <a:xfrm>
            <a:off x="3729277" y="2341061"/>
            <a:ext cx="586986" cy="517740"/>
            <a:chOff x="3161917" y="2170682"/>
            <a:chExt cx="458870" cy="404737"/>
          </a:xfrm>
        </p:grpSpPr>
        <p:sp>
          <p:nvSpPr>
            <p:cNvPr id="1411" name="Google Shape;1411;p8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8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8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 name="Google Shape;1414;p83"/>
          <p:cNvGrpSpPr/>
          <p:nvPr/>
        </p:nvGrpSpPr>
        <p:grpSpPr>
          <a:xfrm>
            <a:off x="3752299" y="3102400"/>
            <a:ext cx="540943" cy="517963"/>
            <a:chOff x="3179914" y="2889488"/>
            <a:chExt cx="422876" cy="404911"/>
          </a:xfrm>
        </p:grpSpPr>
        <p:sp>
          <p:nvSpPr>
            <p:cNvPr id="1415" name="Google Shape;1415;p8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8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8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8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8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8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83"/>
          <p:cNvGrpSpPr/>
          <p:nvPr/>
        </p:nvGrpSpPr>
        <p:grpSpPr>
          <a:xfrm>
            <a:off x="4453093" y="3102358"/>
            <a:ext cx="536180" cy="518047"/>
            <a:chOff x="3729467" y="2889422"/>
            <a:chExt cx="419153" cy="404977"/>
          </a:xfrm>
        </p:grpSpPr>
        <p:sp>
          <p:nvSpPr>
            <p:cNvPr id="1422" name="Google Shape;1422;p8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8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8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8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8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8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8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83"/>
          <p:cNvGrpSpPr/>
          <p:nvPr/>
        </p:nvGrpSpPr>
        <p:grpSpPr>
          <a:xfrm>
            <a:off x="1990126" y="3445787"/>
            <a:ext cx="965351" cy="134611"/>
            <a:chOff x="4411970" y="2962952"/>
            <a:chExt cx="706544" cy="104212"/>
          </a:xfrm>
        </p:grpSpPr>
        <p:sp>
          <p:nvSpPr>
            <p:cNvPr id="1430" name="Google Shape;1430;p8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8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8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8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83"/>
          <p:cNvGrpSpPr/>
          <p:nvPr/>
        </p:nvGrpSpPr>
        <p:grpSpPr>
          <a:xfrm>
            <a:off x="1990126" y="3041077"/>
            <a:ext cx="960158" cy="289172"/>
            <a:chOff x="4411970" y="2726085"/>
            <a:chExt cx="643107" cy="193659"/>
          </a:xfrm>
        </p:grpSpPr>
        <p:sp>
          <p:nvSpPr>
            <p:cNvPr id="1435" name="Google Shape;1435;p8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8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8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83"/>
          <p:cNvGrpSpPr/>
          <p:nvPr/>
        </p:nvGrpSpPr>
        <p:grpSpPr>
          <a:xfrm>
            <a:off x="998624" y="3295400"/>
            <a:ext cx="811503" cy="252584"/>
            <a:chOff x="4411970" y="4340222"/>
            <a:chExt cx="779467" cy="242683"/>
          </a:xfrm>
        </p:grpSpPr>
        <p:sp>
          <p:nvSpPr>
            <p:cNvPr id="1439" name="Google Shape;1439;p8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8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8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 name="Google Shape;1442;p83"/>
          <p:cNvGrpSpPr/>
          <p:nvPr/>
        </p:nvGrpSpPr>
        <p:grpSpPr>
          <a:xfrm>
            <a:off x="1990126" y="2709308"/>
            <a:ext cx="965160" cy="216230"/>
            <a:chOff x="4411970" y="2468674"/>
            <a:chExt cx="747317" cy="167425"/>
          </a:xfrm>
        </p:grpSpPr>
        <p:sp>
          <p:nvSpPr>
            <p:cNvPr id="1443" name="Google Shape;1443;p8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8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5" name="Google Shape;1445;p83"/>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6" name="Google Shape;1446;p83"/>
          <p:cNvGrpSpPr/>
          <p:nvPr/>
        </p:nvGrpSpPr>
        <p:grpSpPr>
          <a:xfrm>
            <a:off x="997692" y="2334687"/>
            <a:ext cx="1959041" cy="208784"/>
            <a:chOff x="6336019" y="3733725"/>
            <a:chExt cx="2566206" cy="351310"/>
          </a:xfrm>
        </p:grpSpPr>
        <p:sp>
          <p:nvSpPr>
            <p:cNvPr id="1447" name="Google Shape;1447;p8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8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8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8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83"/>
          <p:cNvGrpSpPr/>
          <p:nvPr/>
        </p:nvGrpSpPr>
        <p:grpSpPr>
          <a:xfrm>
            <a:off x="1990126" y="3950602"/>
            <a:ext cx="946551" cy="153200"/>
            <a:chOff x="4404545" y="3301592"/>
            <a:chExt cx="782403" cy="129272"/>
          </a:xfrm>
        </p:grpSpPr>
        <p:sp>
          <p:nvSpPr>
            <p:cNvPr id="1452" name="Google Shape;1452;p8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8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 name="Google Shape;1454;p83"/>
          <p:cNvGrpSpPr/>
          <p:nvPr/>
        </p:nvGrpSpPr>
        <p:grpSpPr>
          <a:xfrm>
            <a:off x="1990126" y="3695937"/>
            <a:ext cx="962257" cy="139127"/>
            <a:chOff x="4411970" y="3131459"/>
            <a:chExt cx="710520" cy="117397"/>
          </a:xfrm>
        </p:grpSpPr>
        <p:sp>
          <p:nvSpPr>
            <p:cNvPr id="1455" name="Google Shape;1455;p8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8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457" name="Google Shape;1457;p83"/>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8" name="Google Shape;1458;p83"/>
          <p:cNvGrpSpPr/>
          <p:nvPr/>
        </p:nvGrpSpPr>
        <p:grpSpPr>
          <a:xfrm>
            <a:off x="990271" y="3621603"/>
            <a:ext cx="823838" cy="458988"/>
            <a:chOff x="4411970" y="1801825"/>
            <a:chExt cx="734586" cy="409262"/>
          </a:xfrm>
        </p:grpSpPr>
        <p:sp>
          <p:nvSpPr>
            <p:cNvPr id="1459" name="Google Shape;1459;p8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8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 name="Google Shape;1461;p83"/>
          <p:cNvGrpSpPr/>
          <p:nvPr/>
        </p:nvGrpSpPr>
        <p:grpSpPr>
          <a:xfrm>
            <a:off x="3095243" y="2339173"/>
            <a:ext cx="521514" cy="521514"/>
            <a:chOff x="5681300" y="2527788"/>
            <a:chExt cx="805800" cy="805800"/>
          </a:xfrm>
        </p:grpSpPr>
        <p:sp>
          <p:nvSpPr>
            <p:cNvPr id="1462" name="Google Shape;1462;p8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8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83"/>
          <p:cNvGrpSpPr/>
          <p:nvPr/>
        </p:nvGrpSpPr>
        <p:grpSpPr>
          <a:xfrm>
            <a:off x="3089483" y="3094865"/>
            <a:ext cx="533033" cy="533033"/>
            <a:chOff x="4049800" y="640400"/>
            <a:chExt cx="858900" cy="858900"/>
          </a:xfrm>
        </p:grpSpPr>
        <p:sp>
          <p:nvSpPr>
            <p:cNvPr id="1465" name="Google Shape;1465;p8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8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83"/>
          <p:cNvGrpSpPr/>
          <p:nvPr/>
        </p:nvGrpSpPr>
        <p:grpSpPr>
          <a:xfrm>
            <a:off x="3014966" y="3772543"/>
            <a:ext cx="682068" cy="682068"/>
            <a:chOff x="5080188" y="927900"/>
            <a:chExt cx="961200" cy="961200"/>
          </a:xfrm>
        </p:grpSpPr>
        <p:sp>
          <p:nvSpPr>
            <p:cNvPr id="1468" name="Google Shape;1468;p8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8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8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8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8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8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8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83"/>
          <p:cNvGrpSpPr/>
          <p:nvPr/>
        </p:nvGrpSpPr>
        <p:grpSpPr>
          <a:xfrm>
            <a:off x="4478465" y="3869234"/>
            <a:ext cx="505650" cy="504006"/>
            <a:chOff x="6039282" y="1042577"/>
            <a:chExt cx="734315" cy="731929"/>
          </a:xfrm>
        </p:grpSpPr>
        <p:sp>
          <p:nvSpPr>
            <p:cNvPr id="1477" name="Google Shape;1477;p8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8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8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8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8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8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8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8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8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8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8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8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8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8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8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8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8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8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8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8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83"/>
          <p:cNvGrpSpPr/>
          <p:nvPr/>
        </p:nvGrpSpPr>
        <p:grpSpPr>
          <a:xfrm>
            <a:off x="5091067" y="2298862"/>
            <a:ext cx="567744" cy="602136"/>
            <a:chOff x="1825800" y="1651625"/>
            <a:chExt cx="539989" cy="571775"/>
          </a:xfrm>
        </p:grpSpPr>
        <p:sp>
          <p:nvSpPr>
            <p:cNvPr id="1499" name="Google Shape;1499;p8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8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8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8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 name="Google Shape;1503;p83"/>
          <p:cNvGrpSpPr/>
          <p:nvPr/>
        </p:nvGrpSpPr>
        <p:grpSpPr>
          <a:xfrm>
            <a:off x="3765995" y="3855579"/>
            <a:ext cx="508123" cy="507955"/>
            <a:chOff x="1897577" y="2802432"/>
            <a:chExt cx="492176" cy="492014"/>
          </a:xfrm>
        </p:grpSpPr>
        <p:sp>
          <p:nvSpPr>
            <p:cNvPr id="1504" name="Google Shape;1504;p8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8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8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8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8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8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8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8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8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8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8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8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83"/>
          <p:cNvGrpSpPr/>
          <p:nvPr/>
        </p:nvGrpSpPr>
        <p:grpSpPr>
          <a:xfrm>
            <a:off x="997525" y="4169123"/>
            <a:ext cx="809227" cy="200842"/>
            <a:chOff x="2013045" y="4813233"/>
            <a:chExt cx="921986" cy="228854"/>
          </a:xfrm>
        </p:grpSpPr>
        <p:sp>
          <p:nvSpPr>
            <p:cNvPr id="1517" name="Google Shape;1517;p8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8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 name="Google Shape;1519;p83"/>
          <p:cNvGrpSpPr/>
          <p:nvPr/>
        </p:nvGrpSpPr>
        <p:grpSpPr>
          <a:xfrm>
            <a:off x="1005985" y="2656004"/>
            <a:ext cx="792421" cy="269941"/>
            <a:chOff x="1046767" y="4756633"/>
            <a:chExt cx="859646" cy="292841"/>
          </a:xfrm>
        </p:grpSpPr>
        <p:sp>
          <p:nvSpPr>
            <p:cNvPr id="1520" name="Google Shape;1520;p8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8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8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3" name="Google Shape;1523;p83"/>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83"/>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83"/>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83"/>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 name="Google Shape;1527;p83"/>
          <p:cNvGrpSpPr/>
          <p:nvPr/>
        </p:nvGrpSpPr>
        <p:grpSpPr>
          <a:xfrm>
            <a:off x="7141841" y="2550562"/>
            <a:ext cx="166473" cy="141497"/>
            <a:chOff x="4660325" y="1866850"/>
            <a:chExt cx="68350" cy="58100"/>
          </a:xfrm>
        </p:grpSpPr>
        <p:sp>
          <p:nvSpPr>
            <p:cNvPr id="1528" name="Google Shape;1528;p8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8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83"/>
          <p:cNvGrpSpPr/>
          <p:nvPr/>
        </p:nvGrpSpPr>
        <p:grpSpPr>
          <a:xfrm>
            <a:off x="7451186" y="2576286"/>
            <a:ext cx="162515" cy="90049"/>
            <a:chOff x="4791775" y="1877500"/>
            <a:chExt cx="66725" cy="36975"/>
          </a:xfrm>
        </p:grpSpPr>
        <p:sp>
          <p:nvSpPr>
            <p:cNvPr id="1531" name="Google Shape;1531;p8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8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83"/>
          <p:cNvGrpSpPr/>
          <p:nvPr/>
        </p:nvGrpSpPr>
        <p:grpSpPr>
          <a:xfrm>
            <a:off x="7772899" y="2576286"/>
            <a:ext cx="144979" cy="90049"/>
            <a:chOff x="4923925" y="1877500"/>
            <a:chExt cx="59525" cy="36975"/>
          </a:xfrm>
        </p:grpSpPr>
        <p:sp>
          <p:nvSpPr>
            <p:cNvPr id="1534" name="Google Shape;1534;p8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8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83"/>
          <p:cNvGrpSpPr/>
          <p:nvPr/>
        </p:nvGrpSpPr>
        <p:grpSpPr>
          <a:xfrm>
            <a:off x="8067390" y="2558477"/>
            <a:ext cx="141447" cy="125667"/>
            <a:chOff x="5058450" y="1870100"/>
            <a:chExt cx="58075" cy="51600"/>
          </a:xfrm>
        </p:grpSpPr>
        <p:sp>
          <p:nvSpPr>
            <p:cNvPr id="1537" name="Google Shape;1537;p8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8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 name="Google Shape;1539;p83"/>
          <p:cNvGrpSpPr/>
          <p:nvPr/>
        </p:nvGrpSpPr>
        <p:grpSpPr>
          <a:xfrm>
            <a:off x="7481905" y="2980885"/>
            <a:ext cx="101077" cy="107645"/>
            <a:chOff x="4811425" y="2065025"/>
            <a:chExt cx="41500" cy="44200"/>
          </a:xfrm>
        </p:grpSpPr>
        <p:sp>
          <p:nvSpPr>
            <p:cNvPr id="1540" name="Google Shape;1540;p8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8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83"/>
          <p:cNvGrpSpPr/>
          <p:nvPr/>
        </p:nvGrpSpPr>
        <p:grpSpPr>
          <a:xfrm>
            <a:off x="7774342" y="2981098"/>
            <a:ext cx="120867" cy="107218"/>
            <a:chOff x="4929875" y="2065025"/>
            <a:chExt cx="49625" cy="44025"/>
          </a:xfrm>
        </p:grpSpPr>
        <p:sp>
          <p:nvSpPr>
            <p:cNvPr id="1543" name="Google Shape;1543;p8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8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 name="Google Shape;1545;p83"/>
          <p:cNvGrpSpPr/>
          <p:nvPr/>
        </p:nvGrpSpPr>
        <p:grpSpPr>
          <a:xfrm>
            <a:off x="8103011" y="2984112"/>
            <a:ext cx="70206" cy="101191"/>
            <a:chOff x="5083925" y="2066350"/>
            <a:chExt cx="28825" cy="41550"/>
          </a:xfrm>
        </p:grpSpPr>
        <p:sp>
          <p:nvSpPr>
            <p:cNvPr id="1546" name="Google Shape;1546;p8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8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 name="Google Shape;1548;p83"/>
          <p:cNvGrpSpPr/>
          <p:nvPr/>
        </p:nvGrpSpPr>
        <p:grpSpPr>
          <a:xfrm>
            <a:off x="7134565" y="2999759"/>
            <a:ext cx="181026" cy="69896"/>
            <a:chOff x="4659775" y="2072775"/>
            <a:chExt cx="74325" cy="28700"/>
          </a:xfrm>
        </p:grpSpPr>
        <p:sp>
          <p:nvSpPr>
            <p:cNvPr id="1549" name="Google Shape;1549;p8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8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8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 name="Google Shape;1552;p83"/>
          <p:cNvGrpSpPr/>
          <p:nvPr/>
        </p:nvGrpSpPr>
        <p:grpSpPr>
          <a:xfrm>
            <a:off x="8054421" y="2790324"/>
            <a:ext cx="167387" cy="89197"/>
            <a:chOff x="4662475" y="1976500"/>
            <a:chExt cx="68725" cy="36625"/>
          </a:xfrm>
        </p:grpSpPr>
        <p:sp>
          <p:nvSpPr>
            <p:cNvPr id="1553" name="Google Shape;1553;p8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8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8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83"/>
          <p:cNvGrpSpPr/>
          <p:nvPr/>
        </p:nvGrpSpPr>
        <p:grpSpPr>
          <a:xfrm>
            <a:off x="7751326" y="2793764"/>
            <a:ext cx="166899" cy="82317"/>
            <a:chOff x="4920150" y="1977875"/>
            <a:chExt cx="68525" cy="33800"/>
          </a:xfrm>
        </p:grpSpPr>
        <p:sp>
          <p:nvSpPr>
            <p:cNvPr id="1557" name="Google Shape;1557;p8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8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8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83"/>
          <p:cNvGrpSpPr/>
          <p:nvPr/>
        </p:nvGrpSpPr>
        <p:grpSpPr>
          <a:xfrm>
            <a:off x="7162483" y="3197682"/>
            <a:ext cx="125190" cy="127859"/>
            <a:chOff x="4676550" y="2160575"/>
            <a:chExt cx="51400" cy="52500"/>
          </a:xfrm>
        </p:grpSpPr>
        <p:sp>
          <p:nvSpPr>
            <p:cNvPr id="1561" name="Google Shape;1561;p8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8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8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83"/>
          <p:cNvGrpSpPr/>
          <p:nvPr/>
        </p:nvGrpSpPr>
        <p:grpSpPr>
          <a:xfrm>
            <a:off x="7459741" y="3204714"/>
            <a:ext cx="145405" cy="113794"/>
            <a:chOff x="4768325" y="2163475"/>
            <a:chExt cx="59700" cy="46725"/>
          </a:xfrm>
        </p:grpSpPr>
        <p:sp>
          <p:nvSpPr>
            <p:cNvPr id="1565" name="Google Shape;1565;p8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8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7" name="Google Shape;1567;p83"/>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83"/>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83"/>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83"/>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83"/>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83"/>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3" name="Google Shape;1573;p83"/>
          <p:cNvGrpSpPr/>
          <p:nvPr/>
        </p:nvGrpSpPr>
        <p:grpSpPr>
          <a:xfrm>
            <a:off x="7476059" y="3459808"/>
            <a:ext cx="112768" cy="106853"/>
            <a:chOff x="4768575" y="2253950"/>
            <a:chExt cx="46300" cy="43875"/>
          </a:xfrm>
        </p:grpSpPr>
        <p:sp>
          <p:nvSpPr>
            <p:cNvPr id="1574" name="Google Shape;1574;p8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8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83"/>
          <p:cNvGrpSpPr/>
          <p:nvPr/>
        </p:nvGrpSpPr>
        <p:grpSpPr>
          <a:xfrm>
            <a:off x="7775682" y="3948834"/>
            <a:ext cx="118187" cy="146246"/>
            <a:chOff x="4960900" y="2433225"/>
            <a:chExt cx="48525" cy="60050"/>
          </a:xfrm>
        </p:grpSpPr>
        <p:sp>
          <p:nvSpPr>
            <p:cNvPr id="1577" name="Google Shape;1577;p8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8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83"/>
          <p:cNvGrpSpPr/>
          <p:nvPr/>
        </p:nvGrpSpPr>
        <p:grpSpPr>
          <a:xfrm>
            <a:off x="7464247" y="4212895"/>
            <a:ext cx="136394" cy="143810"/>
            <a:chOff x="4854075" y="2527625"/>
            <a:chExt cx="56000" cy="59050"/>
          </a:xfrm>
        </p:grpSpPr>
        <p:sp>
          <p:nvSpPr>
            <p:cNvPr id="1580" name="Google Shape;1580;p8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8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2" name="Google Shape;1582;p83"/>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83"/>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83"/>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5" name="Google Shape;1585;p83"/>
          <p:cNvGrpSpPr/>
          <p:nvPr/>
        </p:nvGrpSpPr>
        <p:grpSpPr>
          <a:xfrm>
            <a:off x="8088458" y="3676639"/>
            <a:ext cx="99312" cy="160797"/>
            <a:chOff x="5059700" y="2334775"/>
            <a:chExt cx="40775" cy="66025"/>
          </a:xfrm>
        </p:grpSpPr>
        <p:sp>
          <p:nvSpPr>
            <p:cNvPr id="1586" name="Google Shape;1586;p8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8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8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8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8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8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8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8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8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 name="Google Shape;1595;p83"/>
          <p:cNvGrpSpPr/>
          <p:nvPr/>
        </p:nvGrpSpPr>
        <p:grpSpPr>
          <a:xfrm>
            <a:off x="8045622" y="3941771"/>
            <a:ext cx="184984" cy="160371"/>
            <a:chOff x="5037700" y="2430325"/>
            <a:chExt cx="75950" cy="65850"/>
          </a:xfrm>
        </p:grpSpPr>
        <p:sp>
          <p:nvSpPr>
            <p:cNvPr id="1596" name="Google Shape;1596;p8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8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83"/>
          <p:cNvGrpSpPr/>
          <p:nvPr/>
        </p:nvGrpSpPr>
        <p:grpSpPr>
          <a:xfrm>
            <a:off x="7465128" y="3708223"/>
            <a:ext cx="173014" cy="97629"/>
            <a:chOff x="4756975" y="2341800"/>
            <a:chExt cx="91975" cy="51925"/>
          </a:xfrm>
        </p:grpSpPr>
        <p:sp>
          <p:nvSpPr>
            <p:cNvPr id="1599" name="Google Shape;1599;p8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8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8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8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8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8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8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8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8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8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8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8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8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8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8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8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8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8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8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8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83"/>
          <p:cNvGrpSpPr/>
          <p:nvPr/>
        </p:nvGrpSpPr>
        <p:grpSpPr>
          <a:xfrm>
            <a:off x="7732065" y="4196920"/>
            <a:ext cx="212497" cy="175761"/>
            <a:chOff x="4943575" y="2516350"/>
            <a:chExt cx="98675" cy="81700"/>
          </a:xfrm>
        </p:grpSpPr>
        <p:sp>
          <p:nvSpPr>
            <p:cNvPr id="1620" name="Google Shape;1620;p8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8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8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8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8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8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8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8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8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8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8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8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8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8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8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8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8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8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8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8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8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8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8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8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8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8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8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8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8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8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8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8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8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8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8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8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8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8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8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8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8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8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8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8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8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8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8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8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8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8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8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8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8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8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8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8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8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8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8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8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8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8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8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8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8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8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8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8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8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8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8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8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8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8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8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8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8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8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8" name="Google Shape;1698;p83"/>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83"/>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83"/>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83"/>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8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6" name="Shape 1706"/>
        <p:cNvGrpSpPr/>
        <p:nvPr/>
      </p:nvGrpSpPr>
      <p:grpSpPr>
        <a:xfrm>
          <a:off x="0" y="0"/>
          <a:ext cx="0" cy="0"/>
          <a:chOff x="0" y="0"/>
          <a:chExt cx="0" cy="0"/>
        </a:xfrm>
      </p:grpSpPr>
      <p:grpSp>
        <p:nvGrpSpPr>
          <p:cNvPr id="1707" name="Google Shape;1707;p84"/>
          <p:cNvGrpSpPr/>
          <p:nvPr/>
        </p:nvGrpSpPr>
        <p:grpSpPr>
          <a:xfrm>
            <a:off x="719115" y="2852867"/>
            <a:ext cx="2622876" cy="1333540"/>
            <a:chOff x="238125" y="1038125"/>
            <a:chExt cx="7146800" cy="3633625"/>
          </a:xfrm>
        </p:grpSpPr>
        <p:sp>
          <p:nvSpPr>
            <p:cNvPr id="1708" name="Google Shape;1708;p8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8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8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8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8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8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8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8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8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8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8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8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8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8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8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8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8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8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8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8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8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8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8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8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8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8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8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8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8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8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8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8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8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8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8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8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8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8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8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8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8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8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8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8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8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8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8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8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8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8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8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8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8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8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8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8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8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8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8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8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8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8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8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8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8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8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8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8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8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8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8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8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8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8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8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8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8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8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8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8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8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8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8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8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8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8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8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8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8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8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8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8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8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8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8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8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8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8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8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8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8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8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8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8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8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8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8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8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8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8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8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8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8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8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8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8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8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8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8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8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8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8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8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8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8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8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8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8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0" name="Google Shape;3280;p84"/>
          <p:cNvGrpSpPr/>
          <p:nvPr/>
        </p:nvGrpSpPr>
        <p:grpSpPr>
          <a:xfrm>
            <a:off x="3574273" y="2854307"/>
            <a:ext cx="2241344" cy="1330656"/>
            <a:chOff x="3597785" y="3065882"/>
            <a:chExt cx="2241344" cy="1330656"/>
          </a:xfrm>
        </p:grpSpPr>
        <p:grpSp>
          <p:nvGrpSpPr>
            <p:cNvPr id="3281" name="Google Shape;3281;p84"/>
            <p:cNvGrpSpPr/>
            <p:nvPr/>
          </p:nvGrpSpPr>
          <p:grpSpPr>
            <a:xfrm>
              <a:off x="5296908" y="3937355"/>
              <a:ext cx="143198" cy="32380"/>
              <a:chOff x="5296908" y="3937355"/>
              <a:chExt cx="143198" cy="32380"/>
            </a:xfrm>
          </p:grpSpPr>
          <p:sp>
            <p:nvSpPr>
              <p:cNvPr id="3282" name="Google Shape;3282;p84"/>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3" name="Google Shape;3283;p84"/>
              <p:cNvGrpSpPr/>
              <p:nvPr/>
            </p:nvGrpSpPr>
            <p:grpSpPr>
              <a:xfrm>
                <a:off x="5402331" y="3937355"/>
                <a:ext cx="37776" cy="32380"/>
                <a:chOff x="5402331" y="3937355"/>
                <a:chExt cx="37776" cy="32380"/>
              </a:xfrm>
            </p:grpSpPr>
            <p:sp>
              <p:nvSpPr>
                <p:cNvPr id="3284" name="Google Shape;3284;p84"/>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4"/>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6" name="Google Shape;3286;p84"/>
              <p:cNvGrpSpPr/>
              <p:nvPr/>
            </p:nvGrpSpPr>
            <p:grpSpPr>
              <a:xfrm>
                <a:off x="5296908" y="3937355"/>
                <a:ext cx="37783" cy="32380"/>
                <a:chOff x="5296908" y="3937355"/>
                <a:chExt cx="37783" cy="32380"/>
              </a:xfrm>
            </p:grpSpPr>
            <p:sp>
              <p:nvSpPr>
                <p:cNvPr id="3287" name="Google Shape;3287;p84"/>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4"/>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89" name="Google Shape;3289;p84"/>
            <p:cNvGrpSpPr/>
            <p:nvPr/>
          </p:nvGrpSpPr>
          <p:grpSpPr>
            <a:xfrm>
              <a:off x="4724163" y="3119631"/>
              <a:ext cx="120838" cy="84218"/>
              <a:chOff x="4724163" y="3119631"/>
              <a:chExt cx="120838" cy="84218"/>
            </a:xfrm>
          </p:grpSpPr>
          <p:grpSp>
            <p:nvGrpSpPr>
              <p:cNvPr id="3290" name="Google Shape;3290;p84"/>
              <p:cNvGrpSpPr/>
              <p:nvPr/>
            </p:nvGrpSpPr>
            <p:grpSpPr>
              <a:xfrm>
                <a:off x="4746712" y="3132773"/>
                <a:ext cx="86869" cy="56424"/>
                <a:chOff x="4746712" y="3132773"/>
                <a:chExt cx="86869" cy="56424"/>
              </a:xfrm>
            </p:grpSpPr>
            <p:sp>
              <p:nvSpPr>
                <p:cNvPr id="3291" name="Google Shape;3291;p84"/>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4"/>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84"/>
              <p:cNvGrpSpPr/>
              <p:nvPr/>
            </p:nvGrpSpPr>
            <p:grpSpPr>
              <a:xfrm>
                <a:off x="4773634" y="3143336"/>
                <a:ext cx="37776" cy="32451"/>
                <a:chOff x="4773634" y="3143336"/>
                <a:chExt cx="37776" cy="32451"/>
              </a:xfrm>
            </p:grpSpPr>
            <p:sp>
              <p:nvSpPr>
                <p:cNvPr id="3294" name="Google Shape;3294;p84"/>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4"/>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6" name="Google Shape;3296;p84"/>
              <p:cNvGrpSpPr/>
              <p:nvPr/>
            </p:nvGrpSpPr>
            <p:grpSpPr>
              <a:xfrm>
                <a:off x="4724163" y="3131248"/>
                <a:ext cx="37776" cy="32459"/>
                <a:chOff x="4724163" y="3131248"/>
                <a:chExt cx="37776" cy="32459"/>
              </a:xfrm>
            </p:grpSpPr>
            <p:sp>
              <p:nvSpPr>
                <p:cNvPr id="3297" name="Google Shape;3297;p84"/>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4"/>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9" name="Google Shape;3299;p84"/>
              <p:cNvGrpSpPr/>
              <p:nvPr/>
            </p:nvGrpSpPr>
            <p:grpSpPr>
              <a:xfrm>
                <a:off x="4755081" y="3176054"/>
                <a:ext cx="32357" cy="27795"/>
                <a:chOff x="4755081" y="3176054"/>
                <a:chExt cx="32357" cy="27795"/>
              </a:xfrm>
            </p:grpSpPr>
            <p:sp>
              <p:nvSpPr>
                <p:cNvPr id="3300" name="Google Shape;3300;p84"/>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4"/>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2" name="Google Shape;3302;p84"/>
              <p:cNvGrpSpPr/>
              <p:nvPr/>
            </p:nvGrpSpPr>
            <p:grpSpPr>
              <a:xfrm>
                <a:off x="4812550" y="3119631"/>
                <a:ext cx="32451" cy="27803"/>
                <a:chOff x="4812550" y="3119631"/>
                <a:chExt cx="32451" cy="27803"/>
              </a:xfrm>
            </p:grpSpPr>
            <p:sp>
              <p:nvSpPr>
                <p:cNvPr id="3303" name="Google Shape;3303;p84"/>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4"/>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5" name="Google Shape;3305;p84"/>
            <p:cNvGrpSpPr/>
            <p:nvPr/>
          </p:nvGrpSpPr>
          <p:grpSpPr>
            <a:xfrm>
              <a:off x="5382826" y="4027197"/>
              <a:ext cx="268967" cy="250422"/>
              <a:chOff x="5382826" y="4027197"/>
              <a:chExt cx="268967" cy="250422"/>
            </a:xfrm>
          </p:grpSpPr>
          <p:grpSp>
            <p:nvGrpSpPr>
              <p:cNvPr id="3306" name="Google Shape;3306;p84"/>
              <p:cNvGrpSpPr/>
              <p:nvPr/>
            </p:nvGrpSpPr>
            <p:grpSpPr>
              <a:xfrm>
                <a:off x="5405280" y="4042510"/>
                <a:ext cx="237570" cy="218647"/>
                <a:chOff x="5405280" y="4042510"/>
                <a:chExt cx="237570" cy="218647"/>
              </a:xfrm>
            </p:grpSpPr>
            <p:sp>
              <p:nvSpPr>
                <p:cNvPr id="3307" name="Google Shape;3307;p84"/>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4"/>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4"/>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4"/>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4"/>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4"/>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3" name="Google Shape;3313;p84"/>
              <p:cNvGrpSpPr/>
              <p:nvPr/>
            </p:nvGrpSpPr>
            <p:grpSpPr>
              <a:xfrm>
                <a:off x="5382826" y="4125549"/>
                <a:ext cx="37776" cy="32380"/>
                <a:chOff x="5382826" y="4125549"/>
                <a:chExt cx="37776" cy="32380"/>
              </a:xfrm>
            </p:grpSpPr>
            <p:sp>
              <p:nvSpPr>
                <p:cNvPr id="3314" name="Google Shape;3314;p84"/>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4"/>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6" name="Google Shape;3316;p84"/>
              <p:cNvGrpSpPr/>
              <p:nvPr/>
            </p:nvGrpSpPr>
            <p:grpSpPr>
              <a:xfrm>
                <a:off x="5475680" y="4195587"/>
                <a:ext cx="37783" cy="32364"/>
                <a:chOff x="5475680" y="4195587"/>
                <a:chExt cx="37783" cy="32364"/>
              </a:xfrm>
            </p:grpSpPr>
            <p:sp>
              <p:nvSpPr>
                <p:cNvPr id="3317" name="Google Shape;3317;p84"/>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4"/>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9" name="Google Shape;3319;p84"/>
              <p:cNvGrpSpPr/>
              <p:nvPr/>
            </p:nvGrpSpPr>
            <p:grpSpPr>
              <a:xfrm>
                <a:off x="5532575" y="4027197"/>
                <a:ext cx="33308" cy="32262"/>
                <a:chOff x="5532575" y="4027197"/>
                <a:chExt cx="33308" cy="32262"/>
              </a:xfrm>
            </p:grpSpPr>
            <p:sp>
              <p:nvSpPr>
                <p:cNvPr id="3320" name="Google Shape;3320;p84"/>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4"/>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2" name="Google Shape;3322;p84"/>
              <p:cNvGrpSpPr/>
              <p:nvPr/>
            </p:nvGrpSpPr>
            <p:grpSpPr>
              <a:xfrm>
                <a:off x="5590706" y="4245348"/>
                <a:ext cx="33497" cy="32270"/>
                <a:chOff x="5590706" y="4245348"/>
                <a:chExt cx="33497" cy="32270"/>
              </a:xfrm>
            </p:grpSpPr>
            <p:sp>
              <p:nvSpPr>
                <p:cNvPr id="3323" name="Google Shape;3323;p84"/>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4"/>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5" name="Google Shape;3325;p84"/>
              <p:cNvGrpSpPr/>
              <p:nvPr/>
            </p:nvGrpSpPr>
            <p:grpSpPr>
              <a:xfrm>
                <a:off x="5618681" y="4109677"/>
                <a:ext cx="33112" cy="32357"/>
                <a:chOff x="5618681" y="4109677"/>
                <a:chExt cx="33112" cy="32357"/>
              </a:xfrm>
            </p:grpSpPr>
            <p:sp>
              <p:nvSpPr>
                <p:cNvPr id="3326" name="Google Shape;3326;p84"/>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4"/>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8" name="Google Shape;3328;p84"/>
              <p:cNvGrpSpPr/>
              <p:nvPr/>
            </p:nvGrpSpPr>
            <p:grpSpPr>
              <a:xfrm>
                <a:off x="5479298" y="4128262"/>
                <a:ext cx="31405" cy="26906"/>
                <a:chOff x="5479298" y="4128262"/>
                <a:chExt cx="31405" cy="26906"/>
              </a:xfrm>
            </p:grpSpPr>
            <p:sp>
              <p:nvSpPr>
                <p:cNvPr id="3329" name="Google Shape;3329;p84"/>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4"/>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1" name="Google Shape;3331;p84"/>
              <p:cNvGrpSpPr/>
              <p:nvPr/>
            </p:nvGrpSpPr>
            <p:grpSpPr>
              <a:xfrm>
                <a:off x="5582903" y="4180116"/>
                <a:ext cx="31499" cy="26898"/>
                <a:chOff x="5582903" y="4180116"/>
                <a:chExt cx="31499" cy="26898"/>
              </a:xfrm>
            </p:grpSpPr>
            <p:sp>
              <p:nvSpPr>
                <p:cNvPr id="3332" name="Google Shape;3332;p84"/>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4"/>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4" name="Google Shape;3334;p84"/>
            <p:cNvGrpSpPr/>
            <p:nvPr/>
          </p:nvGrpSpPr>
          <p:grpSpPr>
            <a:xfrm>
              <a:off x="3977681" y="3230323"/>
              <a:ext cx="94584" cy="84085"/>
              <a:chOff x="3977681" y="3230323"/>
              <a:chExt cx="94584" cy="84085"/>
            </a:xfrm>
          </p:grpSpPr>
          <p:grpSp>
            <p:nvGrpSpPr>
              <p:cNvPr id="3335" name="Google Shape;3335;p84"/>
              <p:cNvGrpSpPr/>
              <p:nvPr/>
            </p:nvGrpSpPr>
            <p:grpSpPr>
              <a:xfrm>
                <a:off x="4000135" y="3243041"/>
                <a:ext cx="59570" cy="57186"/>
                <a:chOff x="4000135" y="3243041"/>
                <a:chExt cx="59570" cy="57186"/>
              </a:xfrm>
            </p:grpSpPr>
            <p:sp>
              <p:nvSpPr>
                <p:cNvPr id="3336" name="Google Shape;3336;p84"/>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4"/>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4"/>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9" name="Google Shape;3339;p84"/>
              <p:cNvGrpSpPr/>
              <p:nvPr/>
            </p:nvGrpSpPr>
            <p:grpSpPr>
              <a:xfrm>
                <a:off x="3977681" y="3245872"/>
                <a:ext cx="37783" cy="32380"/>
                <a:chOff x="3977681" y="3245872"/>
                <a:chExt cx="37783" cy="32380"/>
              </a:xfrm>
            </p:grpSpPr>
            <p:sp>
              <p:nvSpPr>
                <p:cNvPr id="3340" name="Google Shape;3340;p84"/>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4"/>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2" name="Google Shape;3342;p84"/>
              <p:cNvGrpSpPr/>
              <p:nvPr/>
            </p:nvGrpSpPr>
            <p:grpSpPr>
              <a:xfrm>
                <a:off x="4040860" y="3262672"/>
                <a:ext cx="31405" cy="27001"/>
                <a:chOff x="4040860" y="3262672"/>
                <a:chExt cx="31405" cy="27001"/>
              </a:xfrm>
            </p:grpSpPr>
            <p:sp>
              <p:nvSpPr>
                <p:cNvPr id="3343" name="Google Shape;3343;p84"/>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4"/>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5" name="Google Shape;3345;p84"/>
              <p:cNvGrpSpPr/>
              <p:nvPr/>
            </p:nvGrpSpPr>
            <p:grpSpPr>
              <a:xfrm>
                <a:off x="4021072" y="3230323"/>
                <a:ext cx="31397" cy="26906"/>
                <a:chOff x="4021072" y="3230323"/>
                <a:chExt cx="31397" cy="26906"/>
              </a:xfrm>
            </p:grpSpPr>
            <p:sp>
              <p:nvSpPr>
                <p:cNvPr id="3346" name="Google Shape;3346;p84"/>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4"/>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8" name="Google Shape;3348;p84"/>
              <p:cNvGrpSpPr/>
              <p:nvPr/>
            </p:nvGrpSpPr>
            <p:grpSpPr>
              <a:xfrm>
                <a:off x="4001472" y="3287462"/>
                <a:ext cx="31499" cy="26945"/>
                <a:chOff x="4001472" y="3287462"/>
                <a:chExt cx="31499" cy="26945"/>
              </a:xfrm>
            </p:grpSpPr>
            <p:sp>
              <p:nvSpPr>
                <p:cNvPr id="3349" name="Google Shape;3349;p84"/>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4"/>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1" name="Google Shape;3351;p84"/>
            <p:cNvGrpSpPr/>
            <p:nvPr/>
          </p:nvGrpSpPr>
          <p:grpSpPr>
            <a:xfrm>
              <a:off x="4084715" y="3258865"/>
              <a:ext cx="184961" cy="137268"/>
              <a:chOff x="4084715" y="3258865"/>
              <a:chExt cx="184961" cy="137268"/>
            </a:xfrm>
          </p:grpSpPr>
          <p:grpSp>
            <p:nvGrpSpPr>
              <p:cNvPr id="3352" name="Google Shape;3352;p84"/>
              <p:cNvGrpSpPr/>
              <p:nvPr/>
            </p:nvGrpSpPr>
            <p:grpSpPr>
              <a:xfrm>
                <a:off x="4107453" y="3271583"/>
                <a:ext cx="153470" cy="110275"/>
                <a:chOff x="4107453" y="3271583"/>
                <a:chExt cx="153470" cy="110275"/>
              </a:xfrm>
            </p:grpSpPr>
            <p:sp>
              <p:nvSpPr>
                <p:cNvPr id="3353" name="Google Shape;3353;p84"/>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4"/>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4"/>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4"/>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84"/>
              <p:cNvGrpSpPr/>
              <p:nvPr/>
            </p:nvGrpSpPr>
            <p:grpSpPr>
              <a:xfrm>
                <a:off x="4136947" y="3258865"/>
                <a:ext cx="31499" cy="27001"/>
                <a:chOff x="4136947" y="3258865"/>
                <a:chExt cx="31499" cy="27001"/>
              </a:xfrm>
            </p:grpSpPr>
            <p:sp>
              <p:nvSpPr>
                <p:cNvPr id="3358" name="Google Shape;3358;p84"/>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4"/>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0" name="Google Shape;3360;p84"/>
              <p:cNvGrpSpPr/>
              <p:nvPr/>
            </p:nvGrpSpPr>
            <p:grpSpPr>
              <a:xfrm>
                <a:off x="4084715" y="3266478"/>
                <a:ext cx="31468" cy="26898"/>
                <a:chOff x="4084715" y="3266478"/>
                <a:chExt cx="31468" cy="26898"/>
              </a:xfrm>
            </p:grpSpPr>
            <p:sp>
              <p:nvSpPr>
                <p:cNvPr id="3361" name="Google Shape;3361;p84"/>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4"/>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3" name="Google Shape;3363;p84"/>
              <p:cNvGrpSpPr/>
              <p:nvPr/>
            </p:nvGrpSpPr>
            <p:grpSpPr>
              <a:xfrm>
                <a:off x="4159213" y="3279849"/>
                <a:ext cx="31405" cy="26945"/>
                <a:chOff x="4159213" y="3279849"/>
                <a:chExt cx="31405" cy="26945"/>
              </a:xfrm>
            </p:grpSpPr>
            <p:sp>
              <p:nvSpPr>
                <p:cNvPr id="3364" name="Google Shape;3364;p84"/>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4"/>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6" name="Google Shape;3366;p84"/>
              <p:cNvGrpSpPr/>
              <p:nvPr/>
            </p:nvGrpSpPr>
            <p:grpSpPr>
              <a:xfrm>
                <a:off x="4201550" y="3266502"/>
                <a:ext cx="31405" cy="26883"/>
                <a:chOff x="4201550" y="3266502"/>
                <a:chExt cx="31405" cy="26883"/>
              </a:xfrm>
            </p:grpSpPr>
            <p:sp>
              <p:nvSpPr>
                <p:cNvPr id="3367" name="Google Shape;3367;p84"/>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4"/>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9" name="Google Shape;3369;p84"/>
              <p:cNvGrpSpPr/>
              <p:nvPr/>
            </p:nvGrpSpPr>
            <p:grpSpPr>
              <a:xfrm>
                <a:off x="4201550" y="3338278"/>
                <a:ext cx="31405" cy="26930"/>
                <a:chOff x="4201550" y="3338278"/>
                <a:chExt cx="31405" cy="26930"/>
              </a:xfrm>
            </p:grpSpPr>
            <p:sp>
              <p:nvSpPr>
                <p:cNvPr id="3370" name="Google Shape;3370;p84"/>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4"/>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2" name="Google Shape;3372;p84"/>
              <p:cNvGrpSpPr/>
              <p:nvPr/>
            </p:nvGrpSpPr>
            <p:grpSpPr>
              <a:xfrm>
                <a:off x="4238272" y="3369132"/>
                <a:ext cx="31405" cy="27001"/>
                <a:chOff x="4238272" y="3369132"/>
                <a:chExt cx="31405" cy="27001"/>
              </a:xfrm>
            </p:grpSpPr>
            <p:sp>
              <p:nvSpPr>
                <p:cNvPr id="3373" name="Google Shape;3373;p84"/>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4"/>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75" name="Google Shape;3375;p84"/>
            <p:cNvGrpSpPr/>
            <p:nvPr/>
          </p:nvGrpSpPr>
          <p:grpSpPr>
            <a:xfrm>
              <a:off x="4068639" y="3200169"/>
              <a:ext cx="77643" cy="37272"/>
              <a:chOff x="4068639" y="3200169"/>
              <a:chExt cx="77643" cy="37272"/>
            </a:xfrm>
          </p:grpSpPr>
          <p:sp>
            <p:nvSpPr>
              <p:cNvPr id="3376" name="Google Shape;3376;p84"/>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7" name="Google Shape;3377;p84"/>
              <p:cNvGrpSpPr/>
              <p:nvPr/>
            </p:nvGrpSpPr>
            <p:grpSpPr>
              <a:xfrm>
                <a:off x="4114878" y="3200169"/>
                <a:ext cx="31405" cy="26993"/>
                <a:chOff x="4114878" y="3200169"/>
                <a:chExt cx="31405" cy="26993"/>
              </a:xfrm>
            </p:grpSpPr>
            <p:sp>
              <p:nvSpPr>
                <p:cNvPr id="3378" name="Google Shape;3378;p84"/>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4"/>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84"/>
              <p:cNvGrpSpPr/>
              <p:nvPr/>
            </p:nvGrpSpPr>
            <p:grpSpPr>
              <a:xfrm>
                <a:off x="4068639" y="3210535"/>
                <a:ext cx="31499" cy="26906"/>
                <a:chOff x="4068639" y="3210535"/>
                <a:chExt cx="31499" cy="26906"/>
              </a:xfrm>
            </p:grpSpPr>
            <p:sp>
              <p:nvSpPr>
                <p:cNvPr id="3381" name="Google Shape;3381;p84"/>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4"/>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83" name="Google Shape;3383;p84"/>
            <p:cNvGrpSpPr/>
            <p:nvPr/>
          </p:nvGrpSpPr>
          <p:grpSpPr>
            <a:xfrm>
              <a:off x="3869702" y="3066935"/>
              <a:ext cx="382664" cy="190294"/>
              <a:chOff x="3869702" y="3066935"/>
              <a:chExt cx="382664" cy="190294"/>
            </a:xfrm>
          </p:grpSpPr>
          <p:grpSp>
            <p:nvGrpSpPr>
              <p:cNvPr id="3384" name="Google Shape;3384;p84"/>
              <p:cNvGrpSpPr/>
              <p:nvPr/>
            </p:nvGrpSpPr>
            <p:grpSpPr>
              <a:xfrm>
                <a:off x="3888633" y="3082351"/>
                <a:ext cx="351172" cy="160698"/>
                <a:chOff x="3888633" y="3082351"/>
                <a:chExt cx="351172" cy="160698"/>
              </a:xfrm>
            </p:grpSpPr>
            <p:sp>
              <p:nvSpPr>
                <p:cNvPr id="3385" name="Google Shape;3385;p84"/>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4"/>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4"/>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4"/>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4"/>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4"/>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1" name="Google Shape;3391;p84"/>
              <p:cNvGrpSpPr/>
              <p:nvPr/>
            </p:nvGrpSpPr>
            <p:grpSpPr>
              <a:xfrm>
                <a:off x="4143703" y="3066935"/>
                <a:ext cx="37783" cy="32357"/>
                <a:chOff x="4143703" y="3066935"/>
                <a:chExt cx="37783" cy="32357"/>
              </a:xfrm>
            </p:grpSpPr>
            <p:sp>
              <p:nvSpPr>
                <p:cNvPr id="3392" name="Google Shape;3392;p84"/>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4"/>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4" name="Google Shape;3394;p84"/>
              <p:cNvGrpSpPr/>
              <p:nvPr/>
            </p:nvGrpSpPr>
            <p:grpSpPr>
              <a:xfrm>
                <a:off x="4044565" y="3103563"/>
                <a:ext cx="37783" cy="32451"/>
                <a:chOff x="4044565" y="3103563"/>
                <a:chExt cx="37783" cy="32451"/>
              </a:xfrm>
            </p:grpSpPr>
            <p:sp>
              <p:nvSpPr>
                <p:cNvPr id="3395" name="Google Shape;3395;p84"/>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4"/>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84"/>
              <p:cNvGrpSpPr/>
              <p:nvPr/>
            </p:nvGrpSpPr>
            <p:grpSpPr>
              <a:xfrm>
                <a:off x="4017454" y="3188237"/>
                <a:ext cx="37776" cy="32357"/>
                <a:chOff x="4017454" y="3188237"/>
                <a:chExt cx="37776" cy="32357"/>
              </a:xfrm>
            </p:grpSpPr>
            <p:sp>
              <p:nvSpPr>
                <p:cNvPr id="3398" name="Google Shape;3398;p84"/>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4"/>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0" name="Google Shape;3400;p84"/>
              <p:cNvGrpSpPr/>
              <p:nvPr/>
            </p:nvGrpSpPr>
            <p:grpSpPr>
              <a:xfrm>
                <a:off x="3921548" y="3157509"/>
                <a:ext cx="37783" cy="32357"/>
                <a:chOff x="3921548" y="3157509"/>
                <a:chExt cx="37783" cy="32357"/>
              </a:xfrm>
            </p:grpSpPr>
            <p:sp>
              <p:nvSpPr>
                <p:cNvPr id="3401" name="Google Shape;3401;p84"/>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4"/>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3" name="Google Shape;3403;p84"/>
              <p:cNvGrpSpPr/>
              <p:nvPr/>
            </p:nvGrpSpPr>
            <p:grpSpPr>
              <a:xfrm>
                <a:off x="3939056" y="3211620"/>
                <a:ext cx="37783" cy="32380"/>
                <a:chOff x="3939056" y="3211620"/>
                <a:chExt cx="37783" cy="32380"/>
              </a:xfrm>
            </p:grpSpPr>
            <p:sp>
              <p:nvSpPr>
                <p:cNvPr id="3404" name="Google Shape;3404;p84"/>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4"/>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6" name="Google Shape;3406;p84"/>
              <p:cNvGrpSpPr/>
              <p:nvPr/>
            </p:nvGrpSpPr>
            <p:grpSpPr>
              <a:xfrm>
                <a:off x="4176240" y="3136965"/>
                <a:ext cx="31405" cy="26930"/>
                <a:chOff x="4176240" y="3136965"/>
                <a:chExt cx="31405" cy="26930"/>
              </a:xfrm>
            </p:grpSpPr>
            <p:sp>
              <p:nvSpPr>
                <p:cNvPr id="3407" name="Google Shape;3407;p84"/>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4"/>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9" name="Google Shape;3409;p84"/>
              <p:cNvGrpSpPr/>
              <p:nvPr/>
            </p:nvGrpSpPr>
            <p:grpSpPr>
              <a:xfrm>
                <a:off x="4133148" y="3152593"/>
                <a:ext cx="31499" cy="27001"/>
                <a:chOff x="4133148" y="3152593"/>
                <a:chExt cx="31499" cy="27001"/>
              </a:xfrm>
            </p:grpSpPr>
            <p:sp>
              <p:nvSpPr>
                <p:cNvPr id="3410" name="Google Shape;3410;p84"/>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4"/>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2" name="Google Shape;3412;p84"/>
              <p:cNvGrpSpPr/>
              <p:nvPr/>
            </p:nvGrpSpPr>
            <p:grpSpPr>
              <a:xfrm>
                <a:off x="4220866" y="3073534"/>
                <a:ext cx="31499" cy="26898"/>
                <a:chOff x="4220866" y="3073534"/>
                <a:chExt cx="31499" cy="26898"/>
              </a:xfrm>
            </p:grpSpPr>
            <p:sp>
              <p:nvSpPr>
                <p:cNvPr id="3413" name="Google Shape;3413;p84"/>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4"/>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5" name="Google Shape;3415;p84"/>
              <p:cNvGrpSpPr/>
              <p:nvPr/>
            </p:nvGrpSpPr>
            <p:grpSpPr>
              <a:xfrm>
                <a:off x="3869702" y="3230323"/>
                <a:ext cx="31499" cy="26906"/>
                <a:chOff x="3869702" y="3230323"/>
                <a:chExt cx="31499" cy="26906"/>
              </a:xfrm>
            </p:grpSpPr>
            <p:sp>
              <p:nvSpPr>
                <p:cNvPr id="3416" name="Google Shape;3416;p84"/>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4"/>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18" name="Google Shape;3418;p84"/>
            <p:cNvGrpSpPr/>
            <p:nvPr/>
          </p:nvGrpSpPr>
          <p:grpSpPr>
            <a:xfrm>
              <a:off x="4271383" y="3065882"/>
              <a:ext cx="304556" cy="341663"/>
              <a:chOff x="4271383" y="3065882"/>
              <a:chExt cx="304556" cy="341663"/>
            </a:xfrm>
          </p:grpSpPr>
          <p:grpSp>
            <p:nvGrpSpPr>
              <p:cNvPr id="3419" name="Google Shape;3419;p84"/>
              <p:cNvGrpSpPr/>
              <p:nvPr/>
            </p:nvGrpSpPr>
            <p:grpSpPr>
              <a:xfrm>
                <a:off x="4293838" y="3078639"/>
                <a:ext cx="269353" cy="311973"/>
                <a:chOff x="4293838" y="3078639"/>
                <a:chExt cx="269353" cy="311973"/>
              </a:xfrm>
            </p:grpSpPr>
            <p:sp>
              <p:nvSpPr>
                <p:cNvPr id="3420" name="Google Shape;3420;p84"/>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4"/>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4"/>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4"/>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4"/>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4"/>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4"/>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4"/>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4"/>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4"/>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4"/>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4"/>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4"/>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4"/>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4"/>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4"/>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4"/>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7" name="Google Shape;3437;p84"/>
              <p:cNvGrpSpPr/>
              <p:nvPr/>
            </p:nvGrpSpPr>
            <p:grpSpPr>
              <a:xfrm>
                <a:off x="4538164" y="3342061"/>
                <a:ext cx="37776" cy="32380"/>
                <a:chOff x="4538164" y="3342061"/>
                <a:chExt cx="37776" cy="32380"/>
              </a:xfrm>
            </p:grpSpPr>
            <p:sp>
              <p:nvSpPr>
                <p:cNvPr id="3438" name="Google Shape;3438;p84"/>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4"/>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0" name="Google Shape;3440;p84"/>
              <p:cNvGrpSpPr/>
              <p:nvPr/>
            </p:nvGrpSpPr>
            <p:grpSpPr>
              <a:xfrm>
                <a:off x="4271383" y="3194742"/>
                <a:ext cx="37783" cy="32420"/>
                <a:chOff x="4271383" y="3194742"/>
                <a:chExt cx="37783" cy="32420"/>
              </a:xfrm>
            </p:grpSpPr>
            <p:sp>
              <p:nvSpPr>
                <p:cNvPr id="3441" name="Google Shape;3441;p84"/>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4"/>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3" name="Google Shape;3443;p84"/>
              <p:cNvGrpSpPr/>
              <p:nvPr/>
            </p:nvGrpSpPr>
            <p:grpSpPr>
              <a:xfrm>
                <a:off x="4284416" y="3084058"/>
                <a:ext cx="37783" cy="32357"/>
                <a:chOff x="4284416" y="3084058"/>
                <a:chExt cx="37783" cy="32357"/>
              </a:xfrm>
            </p:grpSpPr>
            <p:sp>
              <p:nvSpPr>
                <p:cNvPr id="3444" name="Google Shape;3444;p84"/>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4"/>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6" name="Google Shape;3446;p84"/>
              <p:cNvGrpSpPr/>
              <p:nvPr/>
            </p:nvGrpSpPr>
            <p:grpSpPr>
              <a:xfrm>
                <a:off x="4478697" y="3297561"/>
                <a:ext cx="37776" cy="32451"/>
                <a:chOff x="4478697" y="3297561"/>
                <a:chExt cx="37776" cy="32451"/>
              </a:xfrm>
            </p:grpSpPr>
            <p:sp>
              <p:nvSpPr>
                <p:cNvPr id="3447" name="Google Shape;3447;p84"/>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4"/>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9" name="Google Shape;3449;p84"/>
              <p:cNvGrpSpPr/>
              <p:nvPr/>
            </p:nvGrpSpPr>
            <p:grpSpPr>
              <a:xfrm>
                <a:off x="4411813" y="3331711"/>
                <a:ext cx="37776" cy="32451"/>
                <a:chOff x="4411813" y="3331711"/>
                <a:chExt cx="37776" cy="32451"/>
              </a:xfrm>
            </p:grpSpPr>
            <p:sp>
              <p:nvSpPr>
                <p:cNvPr id="3450" name="Google Shape;3450;p84"/>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4"/>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2" name="Google Shape;3452;p84"/>
              <p:cNvGrpSpPr/>
              <p:nvPr/>
            </p:nvGrpSpPr>
            <p:grpSpPr>
              <a:xfrm>
                <a:off x="4337984" y="3375188"/>
                <a:ext cx="37776" cy="32357"/>
                <a:chOff x="4337984" y="3375188"/>
                <a:chExt cx="37776" cy="32357"/>
              </a:xfrm>
            </p:grpSpPr>
            <p:sp>
              <p:nvSpPr>
                <p:cNvPr id="3453" name="Google Shape;3453;p84"/>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4"/>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84"/>
              <p:cNvGrpSpPr/>
              <p:nvPr/>
            </p:nvGrpSpPr>
            <p:grpSpPr>
              <a:xfrm>
                <a:off x="4494867" y="3090530"/>
                <a:ext cx="37878" cy="32451"/>
                <a:chOff x="4494867" y="3090530"/>
                <a:chExt cx="37878" cy="32451"/>
              </a:xfrm>
            </p:grpSpPr>
            <p:sp>
              <p:nvSpPr>
                <p:cNvPr id="3456" name="Google Shape;3456;p84"/>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4"/>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84"/>
              <p:cNvGrpSpPr/>
              <p:nvPr/>
            </p:nvGrpSpPr>
            <p:grpSpPr>
              <a:xfrm>
                <a:off x="4525124" y="3207774"/>
                <a:ext cx="37783" cy="32420"/>
                <a:chOff x="4525124" y="3207774"/>
                <a:chExt cx="37783" cy="32420"/>
              </a:xfrm>
            </p:grpSpPr>
            <p:sp>
              <p:nvSpPr>
                <p:cNvPr id="3459" name="Google Shape;3459;p84"/>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4"/>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1" name="Google Shape;3461;p84"/>
              <p:cNvGrpSpPr/>
              <p:nvPr/>
            </p:nvGrpSpPr>
            <p:grpSpPr>
              <a:xfrm>
                <a:off x="4440544" y="3176479"/>
                <a:ext cx="31499" cy="26898"/>
                <a:chOff x="4440544" y="3176479"/>
                <a:chExt cx="31499" cy="26898"/>
              </a:xfrm>
            </p:grpSpPr>
            <p:sp>
              <p:nvSpPr>
                <p:cNvPr id="3462" name="Google Shape;3462;p84"/>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4"/>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4" name="Google Shape;3464;p84"/>
              <p:cNvGrpSpPr/>
              <p:nvPr/>
            </p:nvGrpSpPr>
            <p:grpSpPr>
              <a:xfrm>
                <a:off x="4350545" y="3156400"/>
                <a:ext cx="31405" cy="27001"/>
                <a:chOff x="4350545" y="3156400"/>
                <a:chExt cx="31405" cy="27001"/>
              </a:xfrm>
            </p:grpSpPr>
            <p:sp>
              <p:nvSpPr>
                <p:cNvPr id="3465" name="Google Shape;3465;p84"/>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4"/>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84"/>
              <p:cNvGrpSpPr/>
              <p:nvPr/>
            </p:nvGrpSpPr>
            <p:grpSpPr>
              <a:xfrm>
                <a:off x="4376703" y="3255058"/>
                <a:ext cx="31405" cy="27001"/>
                <a:chOff x="4376703" y="3255058"/>
                <a:chExt cx="31405" cy="27001"/>
              </a:xfrm>
            </p:grpSpPr>
            <p:sp>
              <p:nvSpPr>
                <p:cNvPr id="3468" name="Google Shape;3468;p84"/>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4"/>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0" name="Google Shape;3470;p84"/>
              <p:cNvGrpSpPr/>
              <p:nvPr/>
            </p:nvGrpSpPr>
            <p:grpSpPr>
              <a:xfrm>
                <a:off x="4331322" y="3283656"/>
                <a:ext cx="31405" cy="26945"/>
                <a:chOff x="4331322" y="3283656"/>
                <a:chExt cx="31405" cy="26945"/>
              </a:xfrm>
            </p:grpSpPr>
            <p:sp>
              <p:nvSpPr>
                <p:cNvPr id="3471" name="Google Shape;3471;p84"/>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4"/>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3" name="Google Shape;3473;p84"/>
              <p:cNvGrpSpPr/>
              <p:nvPr/>
            </p:nvGrpSpPr>
            <p:grpSpPr>
              <a:xfrm>
                <a:off x="4380510" y="3065882"/>
                <a:ext cx="31405" cy="26938"/>
                <a:chOff x="4380510" y="3065882"/>
                <a:chExt cx="31405" cy="26938"/>
              </a:xfrm>
            </p:grpSpPr>
            <p:sp>
              <p:nvSpPr>
                <p:cNvPr id="3474" name="Google Shape;3474;p84"/>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4"/>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6" name="Google Shape;3476;p84"/>
            <p:cNvGrpSpPr/>
            <p:nvPr/>
          </p:nvGrpSpPr>
          <p:grpSpPr>
            <a:xfrm>
              <a:off x="4558998" y="3188237"/>
              <a:ext cx="1280131" cy="1052746"/>
              <a:chOff x="4558998" y="3188237"/>
              <a:chExt cx="1280131" cy="1052746"/>
            </a:xfrm>
          </p:grpSpPr>
          <p:sp>
            <p:nvSpPr>
              <p:cNvPr id="3477" name="Google Shape;3477;p84"/>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8" name="Google Shape;3478;p84"/>
              <p:cNvGrpSpPr/>
              <p:nvPr/>
            </p:nvGrpSpPr>
            <p:grpSpPr>
              <a:xfrm>
                <a:off x="4579164" y="3203653"/>
                <a:ext cx="1244833" cy="1020397"/>
                <a:chOff x="4579164" y="3203653"/>
                <a:chExt cx="1244833" cy="1020397"/>
              </a:xfrm>
            </p:grpSpPr>
            <p:sp>
              <p:nvSpPr>
                <p:cNvPr id="3479" name="Google Shape;3479;p84"/>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4"/>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1" name="Google Shape;3481;p84"/>
                <p:cNvGrpSpPr/>
                <p:nvPr/>
              </p:nvGrpSpPr>
              <p:grpSpPr>
                <a:xfrm>
                  <a:off x="4579164" y="3203653"/>
                  <a:ext cx="1244833" cy="1020397"/>
                  <a:chOff x="4579164" y="3203653"/>
                  <a:chExt cx="1244833" cy="1020397"/>
                </a:xfrm>
              </p:grpSpPr>
              <p:sp>
                <p:nvSpPr>
                  <p:cNvPr id="3482" name="Google Shape;3482;p84"/>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4"/>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4" name="Google Shape;3484;p84"/>
                  <p:cNvGrpSpPr/>
                  <p:nvPr/>
                </p:nvGrpSpPr>
                <p:grpSpPr>
                  <a:xfrm>
                    <a:off x="4579164" y="3203653"/>
                    <a:ext cx="1244833" cy="1020397"/>
                    <a:chOff x="4579164" y="3203653"/>
                    <a:chExt cx="1244833" cy="1020397"/>
                  </a:xfrm>
                </p:grpSpPr>
                <p:sp>
                  <p:nvSpPr>
                    <p:cNvPr id="3485" name="Google Shape;3485;p84"/>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4"/>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4"/>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4"/>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4"/>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4"/>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4"/>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4"/>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3" name="Google Shape;3493;p84"/>
                    <p:cNvGrpSpPr/>
                    <p:nvPr/>
                  </p:nvGrpSpPr>
                  <p:grpSpPr>
                    <a:xfrm>
                      <a:off x="4579164" y="3203653"/>
                      <a:ext cx="1244833" cy="1020397"/>
                      <a:chOff x="4579164" y="3203653"/>
                      <a:chExt cx="1244833" cy="1020397"/>
                    </a:xfrm>
                  </p:grpSpPr>
                  <p:sp>
                    <p:nvSpPr>
                      <p:cNvPr id="3494" name="Google Shape;3494;p84"/>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4"/>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4"/>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4"/>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4"/>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4"/>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4"/>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4"/>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4"/>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4"/>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4"/>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4"/>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4"/>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4"/>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8" name="Google Shape;3508;p84"/>
                      <p:cNvGrpSpPr/>
                      <p:nvPr/>
                    </p:nvGrpSpPr>
                    <p:grpSpPr>
                      <a:xfrm>
                        <a:off x="4579164" y="3203653"/>
                        <a:ext cx="1244833" cy="1020397"/>
                        <a:chOff x="4579164" y="3203653"/>
                        <a:chExt cx="1244833" cy="1020397"/>
                      </a:xfrm>
                    </p:grpSpPr>
                    <p:sp>
                      <p:nvSpPr>
                        <p:cNvPr id="3509" name="Google Shape;3509;p84"/>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4"/>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4"/>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4"/>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4"/>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4"/>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4"/>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4"/>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4"/>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4"/>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4"/>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4"/>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4"/>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4"/>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4"/>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4"/>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4"/>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4"/>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4"/>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4"/>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4"/>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4"/>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4"/>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4"/>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3" name="Google Shape;3533;p84"/>
                        <p:cNvGrpSpPr/>
                        <p:nvPr/>
                      </p:nvGrpSpPr>
                      <p:grpSpPr>
                        <a:xfrm>
                          <a:off x="4579164" y="3203653"/>
                          <a:ext cx="1244833" cy="1020397"/>
                          <a:chOff x="4579164" y="3203653"/>
                          <a:chExt cx="1244833" cy="1020397"/>
                        </a:xfrm>
                      </p:grpSpPr>
                      <p:sp>
                        <p:nvSpPr>
                          <p:cNvPr id="3534" name="Google Shape;3534;p84"/>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5" name="Google Shape;3535;p84"/>
                          <p:cNvGrpSpPr/>
                          <p:nvPr/>
                        </p:nvGrpSpPr>
                        <p:grpSpPr>
                          <a:xfrm>
                            <a:off x="4579164" y="3203653"/>
                            <a:ext cx="1244833" cy="1020397"/>
                            <a:chOff x="4579164" y="3203653"/>
                            <a:chExt cx="1244833" cy="1020397"/>
                          </a:xfrm>
                        </p:grpSpPr>
                        <p:sp>
                          <p:nvSpPr>
                            <p:cNvPr id="3536" name="Google Shape;3536;p84"/>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4"/>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4"/>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4"/>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4"/>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4"/>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4"/>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3" name="Google Shape;3543;p84"/>
                            <p:cNvGrpSpPr/>
                            <p:nvPr/>
                          </p:nvGrpSpPr>
                          <p:grpSpPr>
                            <a:xfrm>
                              <a:off x="4579164" y="3203653"/>
                              <a:ext cx="1244833" cy="1020397"/>
                              <a:chOff x="4579164" y="3203653"/>
                              <a:chExt cx="1244833" cy="1020397"/>
                            </a:xfrm>
                          </p:grpSpPr>
                          <p:sp>
                            <p:nvSpPr>
                              <p:cNvPr id="3544" name="Google Shape;3544;p84"/>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4"/>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4"/>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4"/>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4"/>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4"/>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4"/>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4"/>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4"/>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4"/>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4"/>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4"/>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4"/>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7" name="Google Shape;3557;p84"/>
                              <p:cNvGrpSpPr/>
                              <p:nvPr/>
                            </p:nvGrpSpPr>
                            <p:grpSpPr>
                              <a:xfrm>
                                <a:off x="4579164" y="3203653"/>
                                <a:ext cx="1244833" cy="1020397"/>
                                <a:chOff x="4579164" y="3203653"/>
                                <a:chExt cx="1244833" cy="1020397"/>
                              </a:xfrm>
                            </p:grpSpPr>
                            <p:sp>
                              <p:nvSpPr>
                                <p:cNvPr id="3558" name="Google Shape;3558;p84"/>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4"/>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4"/>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4"/>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4"/>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4"/>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4"/>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5" name="Google Shape;3565;p84"/>
                                <p:cNvGrpSpPr/>
                                <p:nvPr/>
                              </p:nvGrpSpPr>
                              <p:grpSpPr>
                                <a:xfrm>
                                  <a:off x="4579164" y="3203653"/>
                                  <a:ext cx="1244833" cy="1020397"/>
                                  <a:chOff x="4579164" y="3203653"/>
                                  <a:chExt cx="1244833" cy="1020397"/>
                                </a:xfrm>
                              </p:grpSpPr>
                              <p:sp>
                                <p:nvSpPr>
                                  <p:cNvPr id="3566" name="Google Shape;3566;p84"/>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4"/>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4"/>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4"/>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4"/>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1" name="Google Shape;3571;p84"/>
                                  <p:cNvGrpSpPr/>
                                  <p:nvPr/>
                                </p:nvGrpSpPr>
                                <p:grpSpPr>
                                  <a:xfrm>
                                    <a:off x="4579164" y="3203653"/>
                                    <a:ext cx="1244833" cy="1020397"/>
                                    <a:chOff x="4579164" y="3203653"/>
                                    <a:chExt cx="1244833" cy="1020397"/>
                                  </a:xfrm>
                                </p:grpSpPr>
                                <p:sp>
                                  <p:nvSpPr>
                                    <p:cNvPr id="3572" name="Google Shape;3572;p84"/>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4"/>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4"/>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4"/>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3576" name="Google Shape;3576;p84"/>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4"/>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4"/>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79" name="Google Shape;3579;p84"/>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580" name="Google Shape;3580;p84"/>
              <p:cNvGrpSpPr/>
              <p:nvPr/>
            </p:nvGrpSpPr>
            <p:grpSpPr>
              <a:xfrm>
                <a:off x="4595437" y="3598775"/>
                <a:ext cx="37776" cy="32451"/>
                <a:chOff x="4595437" y="3598775"/>
                <a:chExt cx="37776" cy="32451"/>
              </a:xfrm>
            </p:grpSpPr>
            <p:sp>
              <p:nvSpPr>
                <p:cNvPr id="3581" name="Google Shape;3581;p84"/>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4"/>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3" name="Google Shape;3583;p84"/>
              <p:cNvGrpSpPr/>
              <p:nvPr/>
            </p:nvGrpSpPr>
            <p:grpSpPr>
              <a:xfrm>
                <a:off x="4641864" y="3524443"/>
                <a:ext cx="37776" cy="32380"/>
                <a:chOff x="4641864" y="3524443"/>
                <a:chExt cx="37776" cy="32380"/>
              </a:xfrm>
            </p:grpSpPr>
            <p:sp>
              <p:nvSpPr>
                <p:cNvPr id="3584" name="Google Shape;3584;p84"/>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4"/>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6" name="Google Shape;3586;p84"/>
              <p:cNvGrpSpPr/>
              <p:nvPr/>
            </p:nvGrpSpPr>
            <p:grpSpPr>
              <a:xfrm>
                <a:off x="4648431" y="3893901"/>
                <a:ext cx="37776" cy="32357"/>
                <a:chOff x="4648431" y="3893901"/>
                <a:chExt cx="37776" cy="32357"/>
              </a:xfrm>
            </p:grpSpPr>
            <p:sp>
              <p:nvSpPr>
                <p:cNvPr id="3587" name="Google Shape;3587;p84"/>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4"/>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9" name="Google Shape;3589;p84"/>
              <p:cNvGrpSpPr/>
              <p:nvPr/>
            </p:nvGrpSpPr>
            <p:grpSpPr>
              <a:xfrm>
                <a:off x="4567752" y="3722908"/>
                <a:ext cx="37870" cy="32380"/>
                <a:chOff x="4567752" y="3722908"/>
                <a:chExt cx="37870" cy="32380"/>
              </a:xfrm>
            </p:grpSpPr>
            <p:sp>
              <p:nvSpPr>
                <p:cNvPr id="3590" name="Google Shape;3590;p84"/>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4"/>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2" name="Google Shape;3592;p84"/>
              <p:cNvGrpSpPr/>
              <p:nvPr/>
            </p:nvGrpSpPr>
            <p:grpSpPr>
              <a:xfrm>
                <a:off x="4617506" y="3652052"/>
                <a:ext cx="37783" cy="32357"/>
                <a:chOff x="4617506" y="3652052"/>
                <a:chExt cx="37783" cy="32357"/>
              </a:xfrm>
            </p:grpSpPr>
            <p:sp>
              <p:nvSpPr>
                <p:cNvPr id="3593" name="Google Shape;3593;p84"/>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4"/>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5" name="Google Shape;3595;p84"/>
              <p:cNvGrpSpPr/>
              <p:nvPr/>
            </p:nvGrpSpPr>
            <p:grpSpPr>
              <a:xfrm>
                <a:off x="4739005" y="3554149"/>
                <a:ext cx="37870" cy="32357"/>
                <a:chOff x="4739005" y="3554149"/>
                <a:chExt cx="37870" cy="32357"/>
              </a:xfrm>
            </p:grpSpPr>
            <p:sp>
              <p:nvSpPr>
                <p:cNvPr id="3596" name="Google Shape;3596;p84"/>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4"/>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8" name="Google Shape;3598;p84"/>
              <p:cNvGrpSpPr/>
              <p:nvPr/>
            </p:nvGrpSpPr>
            <p:grpSpPr>
              <a:xfrm>
                <a:off x="4806557" y="3630258"/>
                <a:ext cx="37776" cy="32364"/>
                <a:chOff x="4806557" y="3630258"/>
                <a:chExt cx="37776" cy="32364"/>
              </a:xfrm>
            </p:grpSpPr>
            <p:sp>
              <p:nvSpPr>
                <p:cNvPr id="3599" name="Google Shape;3599;p84"/>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4"/>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1" name="Google Shape;3601;p84"/>
              <p:cNvGrpSpPr/>
              <p:nvPr/>
            </p:nvGrpSpPr>
            <p:grpSpPr>
              <a:xfrm>
                <a:off x="4737007" y="4004357"/>
                <a:ext cx="37870" cy="32357"/>
                <a:chOff x="4737007" y="4004357"/>
                <a:chExt cx="37870" cy="32357"/>
              </a:xfrm>
            </p:grpSpPr>
            <p:sp>
              <p:nvSpPr>
                <p:cNvPr id="3602" name="Google Shape;3602;p84"/>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4"/>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4" name="Google Shape;3604;p84"/>
              <p:cNvGrpSpPr/>
              <p:nvPr/>
            </p:nvGrpSpPr>
            <p:grpSpPr>
              <a:xfrm>
                <a:off x="4773634" y="4208627"/>
                <a:ext cx="37776" cy="32357"/>
                <a:chOff x="4773634" y="4208627"/>
                <a:chExt cx="37776" cy="32357"/>
              </a:xfrm>
            </p:grpSpPr>
            <p:sp>
              <p:nvSpPr>
                <p:cNvPr id="3605" name="Google Shape;3605;p84"/>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4"/>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7" name="Google Shape;3607;p84"/>
              <p:cNvGrpSpPr/>
              <p:nvPr/>
            </p:nvGrpSpPr>
            <p:grpSpPr>
              <a:xfrm>
                <a:off x="4888282" y="4074764"/>
                <a:ext cx="37776" cy="32451"/>
                <a:chOff x="4888282" y="4074764"/>
                <a:chExt cx="37776" cy="32451"/>
              </a:xfrm>
            </p:grpSpPr>
            <p:sp>
              <p:nvSpPr>
                <p:cNvPr id="3608" name="Google Shape;3608;p84"/>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4"/>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0" name="Google Shape;3610;p84"/>
              <p:cNvGrpSpPr/>
              <p:nvPr/>
            </p:nvGrpSpPr>
            <p:grpSpPr>
              <a:xfrm>
                <a:off x="4901315" y="3804271"/>
                <a:ext cx="37776" cy="32364"/>
                <a:chOff x="4901315" y="3804271"/>
                <a:chExt cx="37776" cy="32364"/>
              </a:xfrm>
            </p:grpSpPr>
            <p:sp>
              <p:nvSpPr>
                <p:cNvPr id="3611" name="Google Shape;3611;p84"/>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4"/>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3" name="Google Shape;3613;p84"/>
              <p:cNvGrpSpPr/>
              <p:nvPr/>
            </p:nvGrpSpPr>
            <p:grpSpPr>
              <a:xfrm>
                <a:off x="4866394" y="3715035"/>
                <a:ext cx="37846" cy="32357"/>
                <a:chOff x="4866394" y="3715035"/>
                <a:chExt cx="37846" cy="32357"/>
              </a:xfrm>
            </p:grpSpPr>
            <p:sp>
              <p:nvSpPr>
                <p:cNvPr id="3614" name="Google Shape;3614;p84"/>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4"/>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6" name="Google Shape;3616;p84"/>
              <p:cNvGrpSpPr/>
              <p:nvPr/>
            </p:nvGrpSpPr>
            <p:grpSpPr>
              <a:xfrm>
                <a:off x="4979233" y="3839798"/>
                <a:ext cx="37878" cy="32420"/>
                <a:chOff x="4979233" y="3839798"/>
                <a:chExt cx="37878" cy="32420"/>
              </a:xfrm>
            </p:grpSpPr>
            <p:sp>
              <p:nvSpPr>
                <p:cNvPr id="3617" name="Google Shape;3617;p84"/>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4"/>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84"/>
              <p:cNvGrpSpPr/>
              <p:nvPr/>
            </p:nvGrpSpPr>
            <p:grpSpPr>
              <a:xfrm>
                <a:off x="4790662" y="3679147"/>
                <a:ext cx="37783" cy="32380"/>
                <a:chOff x="4790662" y="3679147"/>
                <a:chExt cx="37783" cy="32380"/>
              </a:xfrm>
            </p:grpSpPr>
            <p:sp>
              <p:nvSpPr>
                <p:cNvPr id="3620" name="Google Shape;3620;p84"/>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4"/>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2" name="Google Shape;3622;p84"/>
              <p:cNvGrpSpPr/>
              <p:nvPr/>
            </p:nvGrpSpPr>
            <p:grpSpPr>
              <a:xfrm>
                <a:off x="4857263" y="3557861"/>
                <a:ext cx="37776" cy="32357"/>
                <a:chOff x="4857263" y="3557861"/>
                <a:chExt cx="37776" cy="32357"/>
              </a:xfrm>
            </p:grpSpPr>
            <p:sp>
              <p:nvSpPr>
                <p:cNvPr id="3623" name="Google Shape;3623;p84"/>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4"/>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5" name="Google Shape;3625;p84"/>
              <p:cNvGrpSpPr/>
              <p:nvPr/>
            </p:nvGrpSpPr>
            <p:grpSpPr>
              <a:xfrm>
                <a:off x="4883902" y="3648033"/>
                <a:ext cx="37783" cy="32380"/>
                <a:chOff x="4883902" y="3648033"/>
                <a:chExt cx="37783" cy="32380"/>
              </a:xfrm>
            </p:grpSpPr>
            <p:sp>
              <p:nvSpPr>
                <p:cNvPr id="3626" name="Google Shape;3626;p84"/>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4"/>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8" name="Google Shape;3628;p84"/>
              <p:cNvGrpSpPr/>
              <p:nvPr/>
            </p:nvGrpSpPr>
            <p:grpSpPr>
              <a:xfrm>
                <a:off x="4907780" y="3347220"/>
                <a:ext cx="37878" cy="32357"/>
                <a:chOff x="4907780" y="3347220"/>
                <a:chExt cx="37878" cy="32357"/>
              </a:xfrm>
            </p:grpSpPr>
            <p:sp>
              <p:nvSpPr>
                <p:cNvPr id="3629" name="Google Shape;3629;p84"/>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4"/>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1" name="Google Shape;3631;p84"/>
              <p:cNvGrpSpPr/>
              <p:nvPr/>
            </p:nvGrpSpPr>
            <p:grpSpPr>
              <a:xfrm>
                <a:off x="5065048" y="3738150"/>
                <a:ext cx="37783" cy="32364"/>
                <a:chOff x="5065048" y="3738150"/>
                <a:chExt cx="37783" cy="32364"/>
              </a:xfrm>
            </p:grpSpPr>
            <p:sp>
              <p:nvSpPr>
                <p:cNvPr id="3632" name="Google Shape;3632;p84"/>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4"/>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84"/>
              <p:cNvGrpSpPr/>
              <p:nvPr/>
            </p:nvGrpSpPr>
            <p:grpSpPr>
              <a:xfrm>
                <a:off x="5071616" y="3284615"/>
                <a:ext cx="37783" cy="32357"/>
                <a:chOff x="5071616" y="3284615"/>
                <a:chExt cx="37783" cy="32357"/>
              </a:xfrm>
            </p:grpSpPr>
            <p:sp>
              <p:nvSpPr>
                <p:cNvPr id="3635" name="Google Shape;3635;p84"/>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4"/>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7" name="Google Shape;3637;p84"/>
              <p:cNvGrpSpPr/>
              <p:nvPr/>
            </p:nvGrpSpPr>
            <p:grpSpPr>
              <a:xfrm>
                <a:off x="5389291" y="3759921"/>
                <a:ext cx="37783" cy="32380"/>
                <a:chOff x="5389291" y="3759921"/>
                <a:chExt cx="37783" cy="32380"/>
              </a:xfrm>
            </p:grpSpPr>
            <p:sp>
              <p:nvSpPr>
                <p:cNvPr id="3638" name="Google Shape;3638;p84"/>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4"/>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0" name="Google Shape;3640;p84"/>
              <p:cNvGrpSpPr/>
              <p:nvPr/>
            </p:nvGrpSpPr>
            <p:grpSpPr>
              <a:xfrm>
                <a:off x="5431534" y="3632932"/>
                <a:ext cx="37878" cy="32451"/>
                <a:chOff x="5431534" y="3632932"/>
                <a:chExt cx="37878" cy="32451"/>
              </a:xfrm>
            </p:grpSpPr>
            <p:sp>
              <p:nvSpPr>
                <p:cNvPr id="3641" name="Google Shape;3641;p84"/>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4"/>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3" name="Google Shape;3643;p84"/>
              <p:cNvGrpSpPr/>
              <p:nvPr/>
            </p:nvGrpSpPr>
            <p:grpSpPr>
              <a:xfrm>
                <a:off x="5540755" y="3544829"/>
                <a:ext cx="37783" cy="32357"/>
                <a:chOff x="5540755" y="3544829"/>
                <a:chExt cx="37783" cy="32357"/>
              </a:xfrm>
            </p:grpSpPr>
            <p:sp>
              <p:nvSpPr>
                <p:cNvPr id="3644" name="Google Shape;3644;p84"/>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4"/>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84"/>
              <p:cNvGrpSpPr/>
              <p:nvPr/>
            </p:nvGrpSpPr>
            <p:grpSpPr>
              <a:xfrm>
                <a:off x="5579293" y="3412107"/>
                <a:ext cx="37776" cy="32357"/>
                <a:chOff x="5579293" y="3412107"/>
                <a:chExt cx="37776" cy="32357"/>
              </a:xfrm>
            </p:grpSpPr>
            <p:sp>
              <p:nvSpPr>
                <p:cNvPr id="3647" name="Google Shape;3647;p84"/>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4"/>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9" name="Google Shape;3649;p84"/>
              <p:cNvGrpSpPr/>
              <p:nvPr/>
            </p:nvGrpSpPr>
            <p:grpSpPr>
              <a:xfrm>
                <a:off x="5801346" y="3284615"/>
                <a:ext cx="37783" cy="32357"/>
                <a:chOff x="5801346" y="3284615"/>
                <a:chExt cx="37783" cy="32357"/>
              </a:xfrm>
            </p:grpSpPr>
            <p:sp>
              <p:nvSpPr>
                <p:cNvPr id="3650" name="Google Shape;3650;p84"/>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4"/>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2" name="Google Shape;3652;p84"/>
              <p:cNvGrpSpPr/>
              <p:nvPr/>
            </p:nvGrpSpPr>
            <p:grpSpPr>
              <a:xfrm>
                <a:off x="5763578" y="3399067"/>
                <a:ext cx="37776" cy="32364"/>
                <a:chOff x="5763578" y="3399067"/>
                <a:chExt cx="37776" cy="32364"/>
              </a:xfrm>
            </p:grpSpPr>
            <p:sp>
              <p:nvSpPr>
                <p:cNvPr id="3653" name="Google Shape;3653;p84"/>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4"/>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5" name="Google Shape;3655;p84"/>
              <p:cNvGrpSpPr/>
              <p:nvPr/>
            </p:nvGrpSpPr>
            <p:grpSpPr>
              <a:xfrm>
                <a:off x="5395858" y="3230952"/>
                <a:ext cx="37776" cy="32364"/>
                <a:chOff x="5395858" y="3230952"/>
                <a:chExt cx="37776" cy="32364"/>
              </a:xfrm>
            </p:grpSpPr>
            <p:sp>
              <p:nvSpPr>
                <p:cNvPr id="3656" name="Google Shape;3656;p84"/>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4"/>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8" name="Google Shape;3658;p84"/>
              <p:cNvGrpSpPr/>
              <p:nvPr/>
            </p:nvGrpSpPr>
            <p:grpSpPr>
              <a:xfrm>
                <a:off x="5264088" y="3188237"/>
                <a:ext cx="37776" cy="32357"/>
                <a:chOff x="5264088" y="3188237"/>
                <a:chExt cx="37776" cy="32357"/>
              </a:xfrm>
            </p:grpSpPr>
            <p:sp>
              <p:nvSpPr>
                <p:cNvPr id="3659" name="Google Shape;3659;p84"/>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4"/>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1" name="Google Shape;3661;p84"/>
              <p:cNvGrpSpPr/>
              <p:nvPr/>
            </p:nvGrpSpPr>
            <p:grpSpPr>
              <a:xfrm>
                <a:off x="5585758" y="3237425"/>
                <a:ext cx="37878" cy="32357"/>
                <a:chOff x="5585758" y="3237425"/>
                <a:chExt cx="37878" cy="32357"/>
              </a:xfrm>
            </p:grpSpPr>
            <p:sp>
              <p:nvSpPr>
                <p:cNvPr id="3662" name="Google Shape;3662;p84"/>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4"/>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4" name="Google Shape;3664;p84"/>
              <p:cNvGrpSpPr/>
              <p:nvPr/>
            </p:nvGrpSpPr>
            <p:grpSpPr>
              <a:xfrm>
                <a:off x="4874196" y="3291088"/>
                <a:ext cx="37878" cy="32451"/>
                <a:chOff x="4874196" y="3291088"/>
                <a:chExt cx="37878" cy="32451"/>
              </a:xfrm>
            </p:grpSpPr>
            <p:sp>
              <p:nvSpPr>
                <p:cNvPr id="3665" name="Google Shape;3665;p84"/>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4"/>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7" name="Google Shape;3667;p84"/>
              <p:cNvGrpSpPr/>
              <p:nvPr/>
            </p:nvGrpSpPr>
            <p:grpSpPr>
              <a:xfrm>
                <a:off x="5197770" y="3785466"/>
                <a:ext cx="37783" cy="32427"/>
                <a:chOff x="5197770" y="3785466"/>
                <a:chExt cx="37783" cy="32427"/>
              </a:xfrm>
            </p:grpSpPr>
            <p:sp>
              <p:nvSpPr>
                <p:cNvPr id="3668" name="Google Shape;3668;p84"/>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4"/>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0" name="Google Shape;3670;p84"/>
              <p:cNvGrpSpPr/>
              <p:nvPr/>
            </p:nvGrpSpPr>
            <p:grpSpPr>
              <a:xfrm>
                <a:off x="5177699" y="3492117"/>
                <a:ext cx="37776" cy="32357"/>
                <a:chOff x="5177699" y="3492117"/>
                <a:chExt cx="37776" cy="32357"/>
              </a:xfrm>
            </p:grpSpPr>
            <p:sp>
              <p:nvSpPr>
                <p:cNvPr id="3671" name="Google Shape;3671;p84"/>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4"/>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3" name="Google Shape;3673;p84"/>
              <p:cNvGrpSpPr/>
              <p:nvPr/>
            </p:nvGrpSpPr>
            <p:grpSpPr>
              <a:xfrm>
                <a:off x="5349431" y="3622346"/>
                <a:ext cx="37870" cy="32380"/>
                <a:chOff x="5349431" y="3622346"/>
                <a:chExt cx="37870" cy="32380"/>
              </a:xfrm>
            </p:grpSpPr>
            <p:sp>
              <p:nvSpPr>
                <p:cNvPr id="3674" name="Google Shape;3674;p84"/>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4"/>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6" name="Google Shape;3676;p84"/>
              <p:cNvGrpSpPr/>
              <p:nvPr/>
            </p:nvGrpSpPr>
            <p:grpSpPr>
              <a:xfrm>
                <a:off x="5068855" y="3563980"/>
                <a:ext cx="53954" cy="46223"/>
                <a:chOff x="5068855" y="3563980"/>
                <a:chExt cx="53954" cy="46223"/>
              </a:xfrm>
            </p:grpSpPr>
            <p:sp>
              <p:nvSpPr>
                <p:cNvPr id="3677" name="Google Shape;3677;p84"/>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4"/>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9" name="Google Shape;3679;p84"/>
              <p:cNvGrpSpPr/>
              <p:nvPr/>
            </p:nvGrpSpPr>
            <p:grpSpPr>
              <a:xfrm>
                <a:off x="5037654" y="3392507"/>
                <a:ext cx="37870" cy="32451"/>
                <a:chOff x="5037654" y="3392507"/>
                <a:chExt cx="37870" cy="32451"/>
              </a:xfrm>
            </p:grpSpPr>
            <p:sp>
              <p:nvSpPr>
                <p:cNvPr id="3680" name="Google Shape;3680;p84"/>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4"/>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2" name="Google Shape;3682;p84"/>
              <p:cNvGrpSpPr/>
              <p:nvPr/>
            </p:nvGrpSpPr>
            <p:grpSpPr>
              <a:xfrm>
                <a:off x="5456560" y="3368629"/>
                <a:ext cx="37870" cy="32451"/>
                <a:chOff x="5456560" y="3368629"/>
                <a:chExt cx="37870" cy="32451"/>
              </a:xfrm>
            </p:grpSpPr>
            <p:sp>
              <p:nvSpPr>
                <p:cNvPr id="3683" name="Google Shape;3683;p84"/>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4"/>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84"/>
              <p:cNvGrpSpPr/>
              <p:nvPr/>
            </p:nvGrpSpPr>
            <p:grpSpPr>
              <a:xfrm>
                <a:off x="4755749" y="3501516"/>
                <a:ext cx="46246" cy="39608"/>
                <a:chOff x="4755749" y="3501516"/>
                <a:chExt cx="46246" cy="39608"/>
              </a:xfrm>
            </p:grpSpPr>
            <p:sp>
              <p:nvSpPr>
                <p:cNvPr id="3686" name="Google Shape;3686;p84"/>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4"/>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8" name="Google Shape;3688;p84"/>
              <p:cNvGrpSpPr/>
              <p:nvPr/>
            </p:nvGrpSpPr>
            <p:grpSpPr>
              <a:xfrm>
                <a:off x="4681346" y="3485582"/>
                <a:ext cx="37783" cy="32427"/>
                <a:chOff x="4681346" y="3485582"/>
                <a:chExt cx="37783" cy="32427"/>
              </a:xfrm>
            </p:grpSpPr>
            <p:sp>
              <p:nvSpPr>
                <p:cNvPr id="3689" name="Google Shape;3689;p84"/>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4"/>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1" name="Google Shape;3691;p84"/>
              <p:cNvGrpSpPr/>
              <p:nvPr/>
            </p:nvGrpSpPr>
            <p:grpSpPr>
              <a:xfrm>
                <a:off x="4767067" y="3291088"/>
                <a:ext cx="37878" cy="32451"/>
                <a:chOff x="4767067" y="3291088"/>
                <a:chExt cx="37878" cy="32451"/>
              </a:xfrm>
            </p:grpSpPr>
            <p:sp>
              <p:nvSpPr>
                <p:cNvPr id="3692" name="Google Shape;3692;p84"/>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4"/>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84"/>
              <p:cNvGrpSpPr/>
              <p:nvPr/>
            </p:nvGrpSpPr>
            <p:grpSpPr>
              <a:xfrm>
                <a:off x="4687819" y="3405539"/>
                <a:ext cx="37776" cy="32451"/>
                <a:chOff x="4687819" y="3405539"/>
                <a:chExt cx="37776" cy="32451"/>
              </a:xfrm>
            </p:grpSpPr>
            <p:sp>
              <p:nvSpPr>
                <p:cNvPr id="3695" name="Google Shape;3695;p84"/>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4"/>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7" name="Google Shape;3697;p84"/>
              <p:cNvGrpSpPr/>
              <p:nvPr/>
            </p:nvGrpSpPr>
            <p:grpSpPr>
              <a:xfrm>
                <a:off x="4923101" y="3444809"/>
                <a:ext cx="52813" cy="45318"/>
                <a:chOff x="4923101" y="3444809"/>
                <a:chExt cx="52813" cy="45318"/>
              </a:xfrm>
            </p:grpSpPr>
            <p:sp>
              <p:nvSpPr>
                <p:cNvPr id="3698" name="Google Shape;3698;p84"/>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4"/>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0" name="Google Shape;3700;p84"/>
              <p:cNvGrpSpPr/>
              <p:nvPr/>
            </p:nvGrpSpPr>
            <p:grpSpPr>
              <a:xfrm>
                <a:off x="4846040" y="3654750"/>
                <a:ext cx="31405" cy="26993"/>
                <a:chOff x="4846040" y="3654750"/>
                <a:chExt cx="31405" cy="26993"/>
              </a:xfrm>
            </p:grpSpPr>
            <p:sp>
              <p:nvSpPr>
                <p:cNvPr id="3701" name="Google Shape;3701;p84"/>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4"/>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3" name="Google Shape;3703;p84"/>
              <p:cNvGrpSpPr/>
              <p:nvPr/>
            </p:nvGrpSpPr>
            <p:grpSpPr>
              <a:xfrm>
                <a:off x="4925673" y="3691700"/>
                <a:ext cx="40253" cy="34472"/>
                <a:chOff x="4925673" y="3691700"/>
                <a:chExt cx="40253" cy="34472"/>
              </a:xfrm>
            </p:grpSpPr>
            <p:sp>
              <p:nvSpPr>
                <p:cNvPr id="3704" name="Google Shape;3704;p84"/>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4"/>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6" name="Google Shape;3706;p84"/>
              <p:cNvGrpSpPr/>
              <p:nvPr/>
            </p:nvGrpSpPr>
            <p:grpSpPr>
              <a:xfrm>
                <a:off x="4894653" y="3740848"/>
                <a:ext cx="31405" cy="26906"/>
                <a:chOff x="4894653" y="3740848"/>
                <a:chExt cx="31405" cy="26906"/>
              </a:xfrm>
            </p:grpSpPr>
            <p:sp>
              <p:nvSpPr>
                <p:cNvPr id="3707" name="Google Shape;3707;p84"/>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4"/>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9" name="Google Shape;3709;p84"/>
              <p:cNvGrpSpPr/>
              <p:nvPr/>
            </p:nvGrpSpPr>
            <p:grpSpPr>
              <a:xfrm>
                <a:off x="4962300" y="3696348"/>
                <a:ext cx="38255" cy="32773"/>
                <a:chOff x="4962300" y="3696348"/>
                <a:chExt cx="38255" cy="32773"/>
              </a:xfrm>
            </p:grpSpPr>
            <p:sp>
              <p:nvSpPr>
                <p:cNvPr id="3710" name="Google Shape;3710;p84"/>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4"/>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2" name="Google Shape;3712;p84"/>
              <p:cNvGrpSpPr/>
              <p:nvPr/>
            </p:nvGrpSpPr>
            <p:grpSpPr>
              <a:xfrm>
                <a:off x="4980185" y="3743349"/>
                <a:ext cx="31499" cy="26969"/>
                <a:chOff x="4980185" y="3743349"/>
                <a:chExt cx="31499" cy="26969"/>
              </a:xfrm>
            </p:grpSpPr>
            <p:sp>
              <p:nvSpPr>
                <p:cNvPr id="3713" name="Google Shape;3713;p84"/>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4"/>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5" name="Google Shape;3715;p84"/>
              <p:cNvGrpSpPr/>
              <p:nvPr/>
            </p:nvGrpSpPr>
            <p:grpSpPr>
              <a:xfrm>
                <a:off x="5013768" y="3734312"/>
                <a:ext cx="31499" cy="26969"/>
                <a:chOff x="5013768" y="3734312"/>
                <a:chExt cx="31499" cy="26969"/>
              </a:xfrm>
            </p:grpSpPr>
            <p:sp>
              <p:nvSpPr>
                <p:cNvPr id="3716" name="Google Shape;3716;p84"/>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4"/>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8" name="Google Shape;3718;p84"/>
              <p:cNvGrpSpPr/>
              <p:nvPr/>
            </p:nvGrpSpPr>
            <p:grpSpPr>
              <a:xfrm>
                <a:off x="5036703" y="3764545"/>
                <a:ext cx="31499" cy="26898"/>
                <a:chOff x="5036703" y="3764545"/>
                <a:chExt cx="31499" cy="26898"/>
              </a:xfrm>
            </p:grpSpPr>
            <p:sp>
              <p:nvSpPr>
                <p:cNvPr id="3719" name="Google Shape;3719;p84"/>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4"/>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1" name="Google Shape;3721;p84"/>
              <p:cNvGrpSpPr/>
              <p:nvPr/>
            </p:nvGrpSpPr>
            <p:grpSpPr>
              <a:xfrm>
                <a:off x="4953546" y="3768352"/>
                <a:ext cx="31405" cy="26898"/>
                <a:chOff x="4953546" y="3768352"/>
                <a:chExt cx="31405" cy="26898"/>
              </a:xfrm>
            </p:grpSpPr>
            <p:sp>
              <p:nvSpPr>
                <p:cNvPr id="3722" name="Google Shape;3722;p84"/>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4"/>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84"/>
              <p:cNvGrpSpPr/>
              <p:nvPr/>
            </p:nvGrpSpPr>
            <p:grpSpPr>
              <a:xfrm>
                <a:off x="4964770" y="3814016"/>
                <a:ext cx="31499" cy="26993"/>
                <a:chOff x="4964770" y="3814016"/>
                <a:chExt cx="31499" cy="26993"/>
              </a:xfrm>
            </p:grpSpPr>
            <p:sp>
              <p:nvSpPr>
                <p:cNvPr id="3725" name="Google Shape;3725;p84"/>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4"/>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7" name="Google Shape;3727;p84"/>
              <p:cNvGrpSpPr/>
              <p:nvPr/>
            </p:nvGrpSpPr>
            <p:grpSpPr>
              <a:xfrm>
                <a:off x="4923290" y="3800504"/>
                <a:ext cx="31468" cy="26898"/>
                <a:chOff x="4923290" y="3800504"/>
                <a:chExt cx="31468" cy="26898"/>
              </a:xfrm>
            </p:grpSpPr>
            <p:sp>
              <p:nvSpPr>
                <p:cNvPr id="3728" name="Google Shape;3728;p84"/>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4"/>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0" name="Google Shape;3730;p84"/>
              <p:cNvGrpSpPr/>
              <p:nvPr/>
            </p:nvGrpSpPr>
            <p:grpSpPr>
              <a:xfrm>
                <a:off x="5108534" y="3650943"/>
                <a:ext cx="31405" cy="26993"/>
                <a:chOff x="5108534" y="3650943"/>
                <a:chExt cx="31405" cy="26993"/>
              </a:xfrm>
            </p:grpSpPr>
            <p:sp>
              <p:nvSpPr>
                <p:cNvPr id="3731" name="Google Shape;3731;p84"/>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4"/>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3" name="Google Shape;3733;p84"/>
              <p:cNvGrpSpPr/>
              <p:nvPr/>
            </p:nvGrpSpPr>
            <p:grpSpPr>
              <a:xfrm>
                <a:off x="5119380" y="3760739"/>
                <a:ext cx="31499" cy="26993"/>
                <a:chOff x="5119380" y="3760739"/>
                <a:chExt cx="31499" cy="26993"/>
              </a:xfrm>
            </p:grpSpPr>
            <p:sp>
              <p:nvSpPr>
                <p:cNvPr id="3734" name="Google Shape;3734;p84"/>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4"/>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6" name="Google Shape;3736;p84"/>
              <p:cNvGrpSpPr/>
              <p:nvPr/>
            </p:nvGrpSpPr>
            <p:grpSpPr>
              <a:xfrm>
                <a:off x="5119380" y="3788235"/>
                <a:ext cx="31499" cy="26993"/>
                <a:chOff x="5119380" y="3788235"/>
                <a:chExt cx="31499" cy="26993"/>
              </a:xfrm>
            </p:grpSpPr>
            <p:sp>
              <p:nvSpPr>
                <p:cNvPr id="3737" name="Google Shape;3737;p84"/>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4"/>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9" name="Google Shape;3739;p84"/>
              <p:cNvGrpSpPr/>
              <p:nvPr/>
            </p:nvGrpSpPr>
            <p:grpSpPr>
              <a:xfrm>
                <a:off x="5158005" y="3875284"/>
                <a:ext cx="31405" cy="27001"/>
                <a:chOff x="5158005" y="3875284"/>
                <a:chExt cx="31405" cy="27001"/>
              </a:xfrm>
            </p:grpSpPr>
            <p:sp>
              <p:nvSpPr>
                <p:cNvPr id="3740" name="Google Shape;3740;p84"/>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4"/>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84"/>
              <p:cNvGrpSpPr/>
              <p:nvPr/>
            </p:nvGrpSpPr>
            <p:grpSpPr>
              <a:xfrm>
                <a:off x="5233163" y="3764545"/>
                <a:ext cx="31499" cy="26898"/>
                <a:chOff x="5233163" y="3764545"/>
                <a:chExt cx="31499" cy="26898"/>
              </a:xfrm>
            </p:grpSpPr>
            <p:sp>
              <p:nvSpPr>
                <p:cNvPr id="3743" name="Google Shape;3743;p84"/>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4"/>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5" name="Google Shape;3745;p84"/>
              <p:cNvGrpSpPr/>
              <p:nvPr/>
            </p:nvGrpSpPr>
            <p:grpSpPr>
              <a:xfrm>
                <a:off x="5276168" y="3805545"/>
                <a:ext cx="31499" cy="26906"/>
                <a:chOff x="5276168" y="3805545"/>
                <a:chExt cx="31499" cy="26906"/>
              </a:xfrm>
            </p:grpSpPr>
            <p:sp>
              <p:nvSpPr>
                <p:cNvPr id="3746" name="Google Shape;3746;p84"/>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4"/>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8" name="Google Shape;3748;p84"/>
              <p:cNvGrpSpPr/>
              <p:nvPr/>
            </p:nvGrpSpPr>
            <p:grpSpPr>
              <a:xfrm>
                <a:off x="5294053" y="3851933"/>
                <a:ext cx="31405" cy="26945"/>
                <a:chOff x="5294053" y="3851933"/>
                <a:chExt cx="31405" cy="26945"/>
              </a:xfrm>
            </p:grpSpPr>
            <p:sp>
              <p:nvSpPr>
                <p:cNvPr id="3749" name="Google Shape;3749;p84"/>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4"/>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1" name="Google Shape;3751;p84"/>
              <p:cNvGrpSpPr/>
              <p:nvPr/>
            </p:nvGrpSpPr>
            <p:grpSpPr>
              <a:xfrm>
                <a:off x="5341723" y="3851902"/>
                <a:ext cx="31405" cy="26977"/>
                <a:chOff x="5341723" y="3851902"/>
                <a:chExt cx="31405" cy="26977"/>
              </a:xfrm>
            </p:grpSpPr>
            <p:sp>
              <p:nvSpPr>
                <p:cNvPr id="3752" name="Google Shape;3752;p84"/>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4"/>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4" name="Google Shape;3754;p84"/>
              <p:cNvGrpSpPr/>
              <p:nvPr/>
            </p:nvGrpSpPr>
            <p:grpSpPr>
              <a:xfrm>
                <a:off x="5054871" y="3507855"/>
                <a:ext cx="31405" cy="26993"/>
                <a:chOff x="5054871" y="3507855"/>
                <a:chExt cx="31405" cy="26993"/>
              </a:xfrm>
            </p:grpSpPr>
            <p:sp>
              <p:nvSpPr>
                <p:cNvPr id="3755" name="Google Shape;3755;p84"/>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4"/>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7" name="Google Shape;3757;p84"/>
              <p:cNvGrpSpPr/>
              <p:nvPr/>
            </p:nvGrpSpPr>
            <p:grpSpPr>
              <a:xfrm>
                <a:off x="4876579" y="3675325"/>
                <a:ext cx="31405" cy="26969"/>
                <a:chOff x="4876579" y="3675325"/>
                <a:chExt cx="31405" cy="26969"/>
              </a:xfrm>
            </p:grpSpPr>
            <p:sp>
              <p:nvSpPr>
                <p:cNvPr id="3758" name="Google Shape;3758;p84"/>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4"/>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0" name="Google Shape;3760;p84"/>
              <p:cNvGrpSpPr/>
              <p:nvPr/>
            </p:nvGrpSpPr>
            <p:grpSpPr>
              <a:xfrm>
                <a:off x="4842233" y="3688333"/>
                <a:ext cx="31405" cy="26993"/>
                <a:chOff x="4842233" y="3688333"/>
                <a:chExt cx="31405" cy="26993"/>
              </a:xfrm>
            </p:grpSpPr>
            <p:sp>
              <p:nvSpPr>
                <p:cNvPr id="3761" name="Google Shape;3761;p84"/>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4"/>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3" name="Google Shape;3763;p84"/>
              <p:cNvGrpSpPr/>
              <p:nvPr/>
            </p:nvGrpSpPr>
            <p:grpSpPr>
              <a:xfrm>
                <a:off x="5187876" y="3608032"/>
                <a:ext cx="31405" cy="27001"/>
                <a:chOff x="5187876" y="3608032"/>
                <a:chExt cx="31405" cy="27001"/>
              </a:xfrm>
            </p:grpSpPr>
            <p:sp>
              <p:nvSpPr>
                <p:cNvPr id="3764" name="Google Shape;3764;p84"/>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4"/>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6" name="Google Shape;3766;p84"/>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4"/>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8" name="Google Shape;3768;p84"/>
              <p:cNvGrpSpPr/>
              <p:nvPr/>
            </p:nvGrpSpPr>
            <p:grpSpPr>
              <a:xfrm>
                <a:off x="5269224" y="3304167"/>
                <a:ext cx="40253" cy="34402"/>
                <a:chOff x="5269224" y="3304167"/>
                <a:chExt cx="40253" cy="34402"/>
              </a:xfrm>
            </p:grpSpPr>
            <p:sp>
              <p:nvSpPr>
                <p:cNvPr id="3769" name="Google Shape;3769;p84"/>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4"/>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84"/>
              <p:cNvGrpSpPr/>
              <p:nvPr/>
            </p:nvGrpSpPr>
            <p:grpSpPr>
              <a:xfrm>
                <a:off x="5327354" y="3476615"/>
                <a:ext cx="49864" cy="42723"/>
                <a:chOff x="5327354" y="3476615"/>
                <a:chExt cx="49864" cy="42723"/>
              </a:xfrm>
            </p:grpSpPr>
            <p:sp>
              <p:nvSpPr>
                <p:cNvPr id="3772" name="Google Shape;3772;p84"/>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4"/>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4" name="Google Shape;3774;p84"/>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4"/>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6" name="Google Shape;3776;p84"/>
              <p:cNvGrpSpPr/>
              <p:nvPr/>
            </p:nvGrpSpPr>
            <p:grpSpPr>
              <a:xfrm>
                <a:off x="5341723" y="3775957"/>
                <a:ext cx="31405" cy="26898"/>
                <a:chOff x="5341723" y="3775957"/>
                <a:chExt cx="31405" cy="26898"/>
              </a:xfrm>
            </p:grpSpPr>
            <p:sp>
              <p:nvSpPr>
                <p:cNvPr id="3777" name="Google Shape;3777;p84"/>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4"/>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9" name="Google Shape;3779;p84"/>
              <p:cNvGrpSpPr/>
              <p:nvPr/>
            </p:nvGrpSpPr>
            <p:grpSpPr>
              <a:xfrm>
                <a:off x="5439053" y="3699274"/>
                <a:ext cx="31405" cy="26898"/>
                <a:chOff x="5439053" y="3699274"/>
                <a:chExt cx="31405" cy="26898"/>
              </a:xfrm>
            </p:grpSpPr>
            <p:sp>
              <p:nvSpPr>
                <p:cNvPr id="3780" name="Google Shape;3780;p84"/>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4"/>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2" name="Google Shape;3782;p84"/>
              <p:cNvGrpSpPr/>
              <p:nvPr/>
            </p:nvGrpSpPr>
            <p:grpSpPr>
              <a:xfrm>
                <a:off x="5412414" y="3622307"/>
                <a:ext cx="31499" cy="26993"/>
                <a:chOff x="5412414" y="3622307"/>
                <a:chExt cx="31499" cy="26993"/>
              </a:xfrm>
            </p:grpSpPr>
            <p:sp>
              <p:nvSpPr>
                <p:cNvPr id="3783" name="Google Shape;3783;p84"/>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4"/>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84"/>
              <p:cNvGrpSpPr/>
              <p:nvPr/>
            </p:nvGrpSpPr>
            <p:grpSpPr>
              <a:xfrm>
                <a:off x="5476254" y="3473949"/>
                <a:ext cx="26835" cy="26930"/>
                <a:chOff x="5476254" y="3473949"/>
                <a:chExt cx="26835" cy="26930"/>
              </a:xfrm>
            </p:grpSpPr>
            <p:sp>
              <p:nvSpPr>
                <p:cNvPr id="3786" name="Google Shape;3786;p84"/>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4"/>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84"/>
              <p:cNvGrpSpPr/>
              <p:nvPr/>
            </p:nvGrpSpPr>
            <p:grpSpPr>
              <a:xfrm>
                <a:off x="5564547" y="3481594"/>
                <a:ext cx="31397" cy="26898"/>
                <a:chOff x="5564547" y="3481594"/>
                <a:chExt cx="31397" cy="26898"/>
              </a:xfrm>
            </p:grpSpPr>
            <p:sp>
              <p:nvSpPr>
                <p:cNvPr id="3789" name="Google Shape;3789;p84"/>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4"/>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1" name="Google Shape;3791;p84"/>
              <p:cNvGrpSpPr/>
              <p:nvPr/>
            </p:nvGrpSpPr>
            <p:grpSpPr>
              <a:xfrm>
                <a:off x="5534101" y="3470174"/>
                <a:ext cx="31397" cy="26906"/>
                <a:chOff x="5534101" y="3470174"/>
                <a:chExt cx="31397" cy="26906"/>
              </a:xfrm>
            </p:grpSpPr>
            <p:sp>
              <p:nvSpPr>
                <p:cNvPr id="3792" name="Google Shape;3792;p84"/>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4"/>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84"/>
              <p:cNvGrpSpPr/>
              <p:nvPr/>
            </p:nvGrpSpPr>
            <p:grpSpPr>
              <a:xfrm>
                <a:off x="5610879" y="3314486"/>
                <a:ext cx="31499" cy="26938"/>
                <a:chOff x="5610879" y="3314486"/>
                <a:chExt cx="31499" cy="26938"/>
              </a:xfrm>
            </p:grpSpPr>
            <p:sp>
              <p:nvSpPr>
                <p:cNvPr id="3795" name="Google Shape;3795;p84"/>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4"/>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7" name="Google Shape;3797;p84"/>
              <p:cNvGrpSpPr/>
              <p:nvPr/>
            </p:nvGrpSpPr>
            <p:grpSpPr>
              <a:xfrm>
                <a:off x="4834525" y="3501382"/>
                <a:ext cx="31499" cy="26898"/>
                <a:chOff x="4834525" y="3501382"/>
                <a:chExt cx="31499" cy="26898"/>
              </a:xfrm>
            </p:grpSpPr>
            <p:sp>
              <p:nvSpPr>
                <p:cNvPr id="3798" name="Google Shape;3798;p84"/>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4"/>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84"/>
              <p:cNvGrpSpPr/>
              <p:nvPr/>
            </p:nvGrpSpPr>
            <p:grpSpPr>
              <a:xfrm>
                <a:off x="4898460" y="3580158"/>
                <a:ext cx="31405" cy="26898"/>
                <a:chOff x="4898460" y="3580158"/>
                <a:chExt cx="31405" cy="26898"/>
              </a:xfrm>
            </p:grpSpPr>
            <p:sp>
              <p:nvSpPr>
                <p:cNvPr id="3801" name="Google Shape;3801;p84"/>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4"/>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3" name="Google Shape;3803;p84"/>
              <p:cNvGrpSpPr/>
              <p:nvPr/>
            </p:nvGrpSpPr>
            <p:grpSpPr>
              <a:xfrm>
                <a:off x="4882667" y="3608032"/>
                <a:ext cx="31499" cy="27001"/>
                <a:chOff x="4882667" y="3608032"/>
                <a:chExt cx="31499" cy="27001"/>
              </a:xfrm>
            </p:grpSpPr>
            <p:sp>
              <p:nvSpPr>
                <p:cNvPr id="3804" name="Google Shape;3804;p84"/>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4"/>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6" name="Google Shape;3806;p84"/>
              <p:cNvGrpSpPr/>
              <p:nvPr/>
            </p:nvGrpSpPr>
            <p:grpSpPr>
              <a:xfrm>
                <a:off x="4843373" y="3631407"/>
                <a:ext cx="16273" cy="16186"/>
                <a:chOff x="4843373" y="3631407"/>
                <a:chExt cx="16273" cy="16186"/>
              </a:xfrm>
            </p:grpSpPr>
            <p:sp>
              <p:nvSpPr>
                <p:cNvPr id="3807" name="Google Shape;3807;p84"/>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4"/>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9" name="Google Shape;3809;p84"/>
              <p:cNvGrpSpPr/>
              <p:nvPr/>
            </p:nvGrpSpPr>
            <p:grpSpPr>
              <a:xfrm>
                <a:off x="4727773" y="3591578"/>
                <a:ext cx="31499" cy="26898"/>
                <a:chOff x="4727773" y="3591578"/>
                <a:chExt cx="31499" cy="26898"/>
              </a:xfrm>
            </p:grpSpPr>
            <p:sp>
              <p:nvSpPr>
                <p:cNvPr id="3810" name="Google Shape;3810;p84"/>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4"/>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2" name="Google Shape;3812;p84"/>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4"/>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4" name="Google Shape;3814;p84"/>
              <p:cNvGrpSpPr/>
              <p:nvPr/>
            </p:nvGrpSpPr>
            <p:grpSpPr>
              <a:xfrm>
                <a:off x="4609421" y="3577398"/>
                <a:ext cx="31499" cy="27001"/>
                <a:chOff x="4609421" y="3577398"/>
                <a:chExt cx="31499" cy="27001"/>
              </a:xfrm>
            </p:grpSpPr>
            <p:sp>
              <p:nvSpPr>
                <p:cNvPr id="3815" name="Google Shape;3815;p84"/>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4"/>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84"/>
              <p:cNvGrpSpPr/>
              <p:nvPr/>
            </p:nvGrpSpPr>
            <p:grpSpPr>
              <a:xfrm>
                <a:off x="4649289" y="3577398"/>
                <a:ext cx="31499" cy="27001"/>
                <a:chOff x="4649289" y="3577398"/>
                <a:chExt cx="31499" cy="27001"/>
              </a:xfrm>
            </p:grpSpPr>
            <p:sp>
              <p:nvSpPr>
                <p:cNvPr id="3818" name="Google Shape;3818;p84"/>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4"/>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84"/>
              <p:cNvGrpSpPr/>
              <p:nvPr/>
            </p:nvGrpSpPr>
            <p:grpSpPr>
              <a:xfrm>
                <a:off x="4605614" y="3639523"/>
                <a:ext cx="31499" cy="26906"/>
                <a:chOff x="4605614" y="3639523"/>
                <a:chExt cx="31499" cy="26906"/>
              </a:xfrm>
            </p:grpSpPr>
            <p:sp>
              <p:nvSpPr>
                <p:cNvPr id="3821" name="Google Shape;3821;p84"/>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4"/>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3" name="Google Shape;3823;p84"/>
              <p:cNvGrpSpPr/>
              <p:nvPr/>
            </p:nvGrpSpPr>
            <p:grpSpPr>
              <a:xfrm>
                <a:off x="4785149" y="3618846"/>
                <a:ext cx="26930" cy="26843"/>
                <a:chOff x="4785149" y="3618846"/>
                <a:chExt cx="26930" cy="26843"/>
              </a:xfrm>
            </p:grpSpPr>
            <p:sp>
              <p:nvSpPr>
                <p:cNvPr id="3824" name="Google Shape;3824;p84"/>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4"/>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84"/>
              <p:cNvGrpSpPr/>
              <p:nvPr/>
            </p:nvGrpSpPr>
            <p:grpSpPr>
              <a:xfrm>
                <a:off x="4810167" y="3601567"/>
                <a:ext cx="31405" cy="26898"/>
                <a:chOff x="4810167" y="3601567"/>
                <a:chExt cx="31405" cy="26898"/>
              </a:xfrm>
            </p:grpSpPr>
            <p:sp>
              <p:nvSpPr>
                <p:cNvPr id="3827" name="Google Shape;3827;p84"/>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4"/>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84"/>
              <p:cNvGrpSpPr/>
              <p:nvPr/>
            </p:nvGrpSpPr>
            <p:grpSpPr>
              <a:xfrm>
                <a:off x="4831002" y="3373230"/>
                <a:ext cx="31405" cy="26898"/>
                <a:chOff x="4831002" y="3373230"/>
                <a:chExt cx="31405" cy="26898"/>
              </a:xfrm>
            </p:grpSpPr>
            <p:sp>
              <p:nvSpPr>
                <p:cNvPr id="3830" name="Google Shape;3830;p84"/>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4"/>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2" name="Google Shape;3832;p84"/>
              <p:cNvGrpSpPr/>
              <p:nvPr/>
            </p:nvGrpSpPr>
            <p:grpSpPr>
              <a:xfrm>
                <a:off x="4719311" y="3355054"/>
                <a:ext cx="31499" cy="27001"/>
                <a:chOff x="4719311" y="3355054"/>
                <a:chExt cx="31499" cy="27001"/>
              </a:xfrm>
            </p:grpSpPr>
            <p:sp>
              <p:nvSpPr>
                <p:cNvPr id="3833" name="Google Shape;3833;p84"/>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4"/>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84"/>
              <p:cNvGrpSpPr/>
              <p:nvPr/>
            </p:nvGrpSpPr>
            <p:grpSpPr>
              <a:xfrm>
                <a:off x="4798755" y="3450260"/>
                <a:ext cx="26930" cy="26930"/>
                <a:chOff x="4798755" y="3450260"/>
                <a:chExt cx="26930" cy="26930"/>
              </a:xfrm>
            </p:grpSpPr>
            <p:sp>
              <p:nvSpPr>
                <p:cNvPr id="3836" name="Google Shape;3836;p84"/>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4"/>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84"/>
              <p:cNvGrpSpPr/>
              <p:nvPr/>
            </p:nvGrpSpPr>
            <p:grpSpPr>
              <a:xfrm>
                <a:off x="4645576" y="3467555"/>
                <a:ext cx="31405" cy="26953"/>
                <a:chOff x="4645576" y="3467555"/>
                <a:chExt cx="31405" cy="26953"/>
              </a:xfrm>
            </p:grpSpPr>
            <p:sp>
              <p:nvSpPr>
                <p:cNvPr id="3839" name="Google Shape;3839;p84"/>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4"/>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84"/>
              <p:cNvGrpSpPr/>
              <p:nvPr/>
            </p:nvGrpSpPr>
            <p:grpSpPr>
              <a:xfrm>
                <a:off x="4687631" y="3583965"/>
                <a:ext cx="31499" cy="26898"/>
                <a:chOff x="4687631" y="3583965"/>
                <a:chExt cx="31499" cy="26898"/>
              </a:xfrm>
            </p:grpSpPr>
            <p:sp>
              <p:nvSpPr>
                <p:cNvPr id="3842" name="Google Shape;3842;p84"/>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4"/>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4" name="Google Shape;3844;p84"/>
              <p:cNvGrpSpPr/>
              <p:nvPr/>
            </p:nvGrpSpPr>
            <p:grpSpPr>
              <a:xfrm>
                <a:off x="4719311" y="3471314"/>
                <a:ext cx="31499" cy="27001"/>
                <a:chOff x="4719311" y="3471314"/>
                <a:chExt cx="31499" cy="27001"/>
              </a:xfrm>
            </p:grpSpPr>
            <p:sp>
              <p:nvSpPr>
                <p:cNvPr id="3845" name="Google Shape;3845;p84"/>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4"/>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7" name="Google Shape;3847;p84"/>
              <p:cNvGrpSpPr/>
              <p:nvPr/>
            </p:nvGrpSpPr>
            <p:grpSpPr>
              <a:xfrm>
                <a:off x="4719311" y="3434404"/>
                <a:ext cx="31499" cy="26898"/>
                <a:chOff x="4719311" y="3434404"/>
                <a:chExt cx="31499" cy="26898"/>
              </a:xfrm>
            </p:grpSpPr>
            <p:sp>
              <p:nvSpPr>
                <p:cNvPr id="3848" name="Google Shape;3848;p84"/>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4"/>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0" name="Google Shape;3850;p84"/>
              <p:cNvGrpSpPr/>
              <p:nvPr/>
            </p:nvGrpSpPr>
            <p:grpSpPr>
              <a:xfrm>
                <a:off x="4768876" y="3401772"/>
                <a:ext cx="31499" cy="26898"/>
                <a:chOff x="4768876" y="3401772"/>
                <a:chExt cx="31499" cy="26898"/>
              </a:xfrm>
            </p:grpSpPr>
            <p:sp>
              <p:nvSpPr>
                <p:cNvPr id="3851" name="Google Shape;3851;p84"/>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4"/>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84"/>
              <p:cNvGrpSpPr/>
              <p:nvPr/>
            </p:nvGrpSpPr>
            <p:grpSpPr>
              <a:xfrm>
                <a:off x="4762214" y="3471377"/>
                <a:ext cx="26938" cy="26938"/>
                <a:chOff x="4762214" y="3471377"/>
                <a:chExt cx="26938" cy="26938"/>
              </a:xfrm>
            </p:grpSpPr>
            <p:sp>
              <p:nvSpPr>
                <p:cNvPr id="3854" name="Google Shape;3854;p84"/>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4"/>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6" name="Google Shape;3856;p84"/>
              <p:cNvGrpSpPr/>
              <p:nvPr/>
            </p:nvGrpSpPr>
            <p:grpSpPr>
              <a:xfrm>
                <a:off x="4790473" y="3344782"/>
                <a:ext cx="31405" cy="26898"/>
                <a:chOff x="4790473" y="3344782"/>
                <a:chExt cx="31405" cy="26898"/>
              </a:xfrm>
            </p:grpSpPr>
            <p:sp>
              <p:nvSpPr>
                <p:cNvPr id="3857" name="Google Shape;3857;p84"/>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4"/>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84"/>
              <p:cNvGrpSpPr/>
              <p:nvPr/>
            </p:nvGrpSpPr>
            <p:grpSpPr>
              <a:xfrm>
                <a:off x="4823774" y="3950733"/>
                <a:ext cx="37398" cy="32034"/>
                <a:chOff x="4823774" y="3950733"/>
                <a:chExt cx="37398" cy="32034"/>
              </a:xfrm>
            </p:grpSpPr>
            <p:sp>
              <p:nvSpPr>
                <p:cNvPr id="3860" name="Google Shape;3860;p84"/>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4"/>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2" name="Google Shape;3862;p84"/>
              <p:cNvGrpSpPr/>
              <p:nvPr/>
            </p:nvGrpSpPr>
            <p:grpSpPr>
              <a:xfrm>
                <a:off x="4823396" y="4110566"/>
                <a:ext cx="31405" cy="26906"/>
                <a:chOff x="4823396" y="4110566"/>
                <a:chExt cx="31405" cy="26906"/>
              </a:xfrm>
            </p:grpSpPr>
            <p:sp>
              <p:nvSpPr>
                <p:cNvPr id="3863" name="Google Shape;3863;p84"/>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4"/>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84"/>
              <p:cNvGrpSpPr/>
              <p:nvPr/>
            </p:nvGrpSpPr>
            <p:grpSpPr>
              <a:xfrm>
                <a:off x="4838332" y="3821150"/>
                <a:ext cx="31499" cy="26898"/>
                <a:chOff x="4838332" y="3821150"/>
                <a:chExt cx="31499" cy="26898"/>
              </a:xfrm>
            </p:grpSpPr>
            <p:sp>
              <p:nvSpPr>
                <p:cNvPr id="3866" name="Google Shape;3866;p84"/>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4"/>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8" name="Google Shape;3868;p84"/>
              <p:cNvGrpSpPr/>
              <p:nvPr/>
            </p:nvGrpSpPr>
            <p:grpSpPr>
              <a:xfrm>
                <a:off x="4661275" y="3815007"/>
                <a:ext cx="36824" cy="31523"/>
                <a:chOff x="4661275" y="3815007"/>
                <a:chExt cx="36824" cy="31523"/>
              </a:xfrm>
            </p:grpSpPr>
            <p:sp>
              <p:nvSpPr>
                <p:cNvPr id="3869" name="Google Shape;3869;p84"/>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4"/>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1" name="Google Shape;3871;p84"/>
              <p:cNvGrpSpPr/>
              <p:nvPr/>
            </p:nvGrpSpPr>
            <p:grpSpPr>
              <a:xfrm>
                <a:off x="4558998" y="3851037"/>
                <a:ext cx="33591" cy="28699"/>
                <a:chOff x="4558998" y="3851037"/>
                <a:chExt cx="33591" cy="28699"/>
              </a:xfrm>
            </p:grpSpPr>
            <p:sp>
              <p:nvSpPr>
                <p:cNvPr id="3872" name="Google Shape;3872;p84"/>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4"/>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4" name="Google Shape;3874;p84"/>
              <p:cNvGrpSpPr/>
              <p:nvPr/>
            </p:nvGrpSpPr>
            <p:grpSpPr>
              <a:xfrm>
                <a:off x="4696762" y="3638587"/>
                <a:ext cx="33591" cy="28794"/>
                <a:chOff x="4696762" y="3638587"/>
                <a:chExt cx="33591" cy="28794"/>
              </a:xfrm>
            </p:grpSpPr>
            <p:sp>
              <p:nvSpPr>
                <p:cNvPr id="3875" name="Google Shape;3875;p84"/>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4"/>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7" name="Google Shape;3877;p84"/>
              <p:cNvGrpSpPr/>
              <p:nvPr/>
            </p:nvGrpSpPr>
            <p:grpSpPr>
              <a:xfrm>
                <a:off x="4929479" y="3939140"/>
                <a:ext cx="33497" cy="28692"/>
                <a:chOff x="4929479" y="3939140"/>
                <a:chExt cx="33497" cy="28692"/>
              </a:xfrm>
            </p:grpSpPr>
            <p:sp>
              <p:nvSpPr>
                <p:cNvPr id="3878" name="Google Shape;3878;p84"/>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4"/>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0" name="Google Shape;3880;p84"/>
              <p:cNvGrpSpPr/>
              <p:nvPr/>
            </p:nvGrpSpPr>
            <p:grpSpPr>
              <a:xfrm>
                <a:off x="4907119" y="3986039"/>
                <a:ext cx="33497" cy="28699"/>
                <a:chOff x="4907119" y="3986039"/>
                <a:chExt cx="33497" cy="28699"/>
              </a:xfrm>
            </p:grpSpPr>
            <p:sp>
              <p:nvSpPr>
                <p:cNvPr id="3881" name="Google Shape;3881;p84"/>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4"/>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84"/>
              <p:cNvGrpSpPr/>
              <p:nvPr/>
            </p:nvGrpSpPr>
            <p:grpSpPr>
              <a:xfrm>
                <a:off x="4911783" y="4048102"/>
                <a:ext cx="33591" cy="28762"/>
                <a:chOff x="4911783" y="4048102"/>
                <a:chExt cx="33591" cy="28762"/>
              </a:xfrm>
            </p:grpSpPr>
            <p:sp>
              <p:nvSpPr>
                <p:cNvPr id="3884" name="Google Shape;3884;p84"/>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4"/>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6" name="Google Shape;3886;p84"/>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4"/>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8" name="Google Shape;3888;p84"/>
              <p:cNvGrpSpPr/>
              <p:nvPr/>
            </p:nvGrpSpPr>
            <p:grpSpPr>
              <a:xfrm>
                <a:off x="4762623" y="3837847"/>
                <a:ext cx="42416" cy="36273"/>
                <a:chOff x="4762623" y="3837847"/>
                <a:chExt cx="42416" cy="36273"/>
              </a:xfrm>
            </p:grpSpPr>
            <p:sp>
              <p:nvSpPr>
                <p:cNvPr id="3889" name="Google Shape;3889;p84"/>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4"/>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1" name="Google Shape;3891;p84"/>
              <p:cNvGrpSpPr/>
              <p:nvPr/>
            </p:nvGrpSpPr>
            <p:grpSpPr>
              <a:xfrm>
                <a:off x="4746044" y="4104966"/>
                <a:ext cx="33497" cy="28699"/>
                <a:chOff x="4746044" y="4104966"/>
                <a:chExt cx="33497" cy="28699"/>
              </a:xfrm>
            </p:grpSpPr>
            <p:sp>
              <p:nvSpPr>
                <p:cNvPr id="3892" name="Google Shape;3892;p84"/>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4"/>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4" name="Google Shape;3894;p84"/>
              <p:cNvGrpSpPr/>
              <p:nvPr/>
            </p:nvGrpSpPr>
            <p:grpSpPr>
              <a:xfrm>
                <a:off x="4859646" y="4162554"/>
                <a:ext cx="33591" cy="28762"/>
                <a:chOff x="4859646" y="4162554"/>
                <a:chExt cx="33591" cy="28762"/>
              </a:xfrm>
            </p:grpSpPr>
            <p:sp>
              <p:nvSpPr>
                <p:cNvPr id="3895" name="Google Shape;3895;p84"/>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4"/>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7" name="Google Shape;3897;p84"/>
            <p:cNvGrpSpPr/>
            <p:nvPr/>
          </p:nvGrpSpPr>
          <p:grpSpPr>
            <a:xfrm>
              <a:off x="3597785" y="3274438"/>
              <a:ext cx="855610" cy="1122100"/>
              <a:chOff x="3597785" y="3274438"/>
              <a:chExt cx="855610" cy="1122100"/>
            </a:xfrm>
          </p:grpSpPr>
          <p:grpSp>
            <p:nvGrpSpPr>
              <p:cNvPr id="3898" name="Google Shape;3898;p84"/>
              <p:cNvGrpSpPr/>
              <p:nvPr/>
            </p:nvGrpSpPr>
            <p:grpSpPr>
              <a:xfrm>
                <a:off x="3617857" y="3284717"/>
                <a:ext cx="826785" cy="1099165"/>
                <a:chOff x="3617857" y="3284717"/>
                <a:chExt cx="826785" cy="1099165"/>
              </a:xfrm>
            </p:grpSpPr>
            <p:sp>
              <p:nvSpPr>
                <p:cNvPr id="3899" name="Google Shape;3899;p84"/>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4"/>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4"/>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4"/>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4"/>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4"/>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4"/>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4"/>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4"/>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4"/>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4"/>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4"/>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4"/>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4"/>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4"/>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4"/>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4"/>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4"/>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4"/>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4"/>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4"/>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4"/>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4"/>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4"/>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4"/>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4"/>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4"/>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4"/>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4"/>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4"/>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4"/>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4"/>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4"/>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4"/>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4"/>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4"/>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4"/>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4"/>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4"/>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4"/>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4"/>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4"/>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4"/>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4"/>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4"/>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4"/>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4"/>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4"/>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4"/>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4"/>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4"/>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4"/>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4"/>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4"/>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4"/>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4"/>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5" name="Google Shape;3955;p84"/>
              <p:cNvGrpSpPr/>
              <p:nvPr/>
            </p:nvGrpSpPr>
            <p:grpSpPr>
              <a:xfrm>
                <a:off x="4180904" y="4251758"/>
                <a:ext cx="37783" cy="32420"/>
                <a:chOff x="4180904" y="4251758"/>
                <a:chExt cx="37783" cy="32420"/>
              </a:xfrm>
            </p:grpSpPr>
            <p:sp>
              <p:nvSpPr>
                <p:cNvPr id="3956" name="Google Shape;3956;p84"/>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4"/>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8" name="Google Shape;3958;p84"/>
              <p:cNvGrpSpPr/>
              <p:nvPr/>
            </p:nvGrpSpPr>
            <p:grpSpPr>
              <a:xfrm>
                <a:off x="4201644" y="4081324"/>
                <a:ext cx="37783" cy="32364"/>
                <a:chOff x="4201644" y="4081324"/>
                <a:chExt cx="37783" cy="32364"/>
              </a:xfrm>
            </p:grpSpPr>
            <p:sp>
              <p:nvSpPr>
                <p:cNvPr id="3959" name="Google Shape;3959;p84"/>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4"/>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1" name="Google Shape;3961;p84"/>
              <p:cNvGrpSpPr/>
              <p:nvPr/>
            </p:nvGrpSpPr>
            <p:grpSpPr>
              <a:xfrm>
                <a:off x="4284416" y="3887428"/>
                <a:ext cx="37783" cy="32451"/>
                <a:chOff x="4284416" y="3887428"/>
                <a:chExt cx="37783" cy="32451"/>
              </a:xfrm>
            </p:grpSpPr>
            <p:sp>
              <p:nvSpPr>
                <p:cNvPr id="3962" name="Google Shape;3962;p84"/>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4"/>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84"/>
              <p:cNvGrpSpPr/>
              <p:nvPr/>
            </p:nvGrpSpPr>
            <p:grpSpPr>
              <a:xfrm>
                <a:off x="4223721" y="3860404"/>
                <a:ext cx="37870" cy="32364"/>
                <a:chOff x="4223721" y="3860404"/>
                <a:chExt cx="37870" cy="32364"/>
              </a:xfrm>
            </p:grpSpPr>
            <p:sp>
              <p:nvSpPr>
                <p:cNvPr id="3965" name="Google Shape;3965;p84"/>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4"/>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7" name="Google Shape;3967;p84"/>
              <p:cNvGrpSpPr/>
              <p:nvPr/>
            </p:nvGrpSpPr>
            <p:grpSpPr>
              <a:xfrm>
                <a:off x="4104889" y="3699242"/>
                <a:ext cx="37776" cy="32357"/>
                <a:chOff x="4104889" y="3699242"/>
                <a:chExt cx="37776" cy="32357"/>
              </a:xfrm>
            </p:grpSpPr>
            <p:sp>
              <p:nvSpPr>
                <p:cNvPr id="3968" name="Google Shape;3968;p84"/>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4"/>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0" name="Google Shape;3970;p84"/>
              <p:cNvGrpSpPr/>
              <p:nvPr/>
            </p:nvGrpSpPr>
            <p:grpSpPr>
              <a:xfrm>
                <a:off x="4143608" y="3475121"/>
                <a:ext cx="37878" cy="32420"/>
                <a:chOff x="4143608" y="3475121"/>
                <a:chExt cx="37878" cy="32420"/>
              </a:xfrm>
            </p:grpSpPr>
            <p:sp>
              <p:nvSpPr>
                <p:cNvPr id="3971" name="Google Shape;3971;p84"/>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4"/>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84"/>
              <p:cNvGrpSpPr/>
              <p:nvPr/>
            </p:nvGrpSpPr>
            <p:grpSpPr>
              <a:xfrm>
                <a:off x="4217248" y="3570893"/>
                <a:ext cx="37776" cy="32364"/>
                <a:chOff x="4217248" y="3570893"/>
                <a:chExt cx="37776" cy="32364"/>
              </a:xfrm>
            </p:grpSpPr>
            <p:sp>
              <p:nvSpPr>
                <p:cNvPr id="3974" name="Google Shape;3974;p84"/>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4"/>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6" name="Google Shape;3976;p84"/>
              <p:cNvGrpSpPr/>
              <p:nvPr/>
            </p:nvGrpSpPr>
            <p:grpSpPr>
              <a:xfrm>
                <a:off x="4255307" y="3431612"/>
                <a:ext cx="37776" cy="32451"/>
                <a:chOff x="4255307" y="3431612"/>
                <a:chExt cx="37776" cy="32451"/>
              </a:xfrm>
            </p:grpSpPr>
            <p:sp>
              <p:nvSpPr>
                <p:cNvPr id="3977" name="Google Shape;3977;p84"/>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4"/>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9" name="Google Shape;3979;p84"/>
              <p:cNvGrpSpPr/>
              <p:nvPr/>
            </p:nvGrpSpPr>
            <p:grpSpPr>
              <a:xfrm>
                <a:off x="3853052" y="3577398"/>
                <a:ext cx="37776" cy="32420"/>
                <a:chOff x="3853052" y="3577398"/>
                <a:chExt cx="37776" cy="32420"/>
              </a:xfrm>
            </p:grpSpPr>
            <p:sp>
              <p:nvSpPr>
                <p:cNvPr id="3980" name="Google Shape;3980;p84"/>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4"/>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2" name="Google Shape;3982;p84"/>
              <p:cNvGrpSpPr/>
              <p:nvPr/>
            </p:nvGrpSpPr>
            <p:grpSpPr>
              <a:xfrm>
                <a:off x="4039908" y="3412107"/>
                <a:ext cx="37776" cy="32357"/>
                <a:chOff x="4039908" y="3412107"/>
                <a:chExt cx="37776" cy="32357"/>
              </a:xfrm>
            </p:grpSpPr>
            <p:sp>
              <p:nvSpPr>
                <p:cNvPr id="3983" name="Google Shape;3983;p84"/>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4"/>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84"/>
              <p:cNvGrpSpPr/>
              <p:nvPr/>
            </p:nvGrpSpPr>
            <p:grpSpPr>
              <a:xfrm>
                <a:off x="4017360" y="3342061"/>
                <a:ext cx="37870" cy="32380"/>
                <a:chOff x="4017360" y="3342061"/>
                <a:chExt cx="37870" cy="32380"/>
              </a:xfrm>
            </p:grpSpPr>
            <p:sp>
              <p:nvSpPr>
                <p:cNvPr id="3986" name="Google Shape;3986;p84"/>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4"/>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8" name="Google Shape;3988;p84"/>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4"/>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0" name="Google Shape;3990;p84"/>
              <p:cNvGrpSpPr/>
              <p:nvPr/>
            </p:nvGrpSpPr>
            <p:grpSpPr>
              <a:xfrm>
                <a:off x="3750870" y="3418650"/>
                <a:ext cx="37776" cy="32380"/>
                <a:chOff x="3750870" y="3418650"/>
                <a:chExt cx="37776" cy="32380"/>
              </a:xfrm>
            </p:grpSpPr>
            <p:sp>
              <p:nvSpPr>
                <p:cNvPr id="3991" name="Google Shape;3991;p84"/>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4"/>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84"/>
              <p:cNvGrpSpPr/>
              <p:nvPr/>
            </p:nvGrpSpPr>
            <p:grpSpPr>
              <a:xfrm>
                <a:off x="3632509" y="3274438"/>
                <a:ext cx="37783" cy="32357"/>
                <a:chOff x="3632509" y="3274438"/>
                <a:chExt cx="37783" cy="32357"/>
              </a:xfrm>
            </p:grpSpPr>
            <p:sp>
              <p:nvSpPr>
                <p:cNvPr id="3994" name="Google Shape;3994;p84"/>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4"/>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6" name="Google Shape;3996;p84"/>
              <p:cNvGrpSpPr/>
              <p:nvPr/>
            </p:nvGrpSpPr>
            <p:grpSpPr>
              <a:xfrm>
                <a:off x="3906424" y="3297561"/>
                <a:ext cx="37776" cy="32451"/>
                <a:chOff x="3906424" y="3297561"/>
                <a:chExt cx="37776" cy="32451"/>
              </a:xfrm>
            </p:grpSpPr>
            <p:sp>
              <p:nvSpPr>
                <p:cNvPr id="3997" name="Google Shape;3997;p84"/>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4"/>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84"/>
              <p:cNvGrpSpPr/>
              <p:nvPr/>
            </p:nvGrpSpPr>
            <p:grpSpPr>
              <a:xfrm>
                <a:off x="3866084" y="3412107"/>
                <a:ext cx="37776" cy="32357"/>
                <a:chOff x="3866084" y="3412107"/>
                <a:chExt cx="37776" cy="32357"/>
              </a:xfrm>
            </p:grpSpPr>
            <p:sp>
              <p:nvSpPr>
                <p:cNvPr id="4000" name="Google Shape;4000;p84"/>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4"/>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84"/>
              <p:cNvGrpSpPr/>
              <p:nvPr/>
            </p:nvGrpSpPr>
            <p:grpSpPr>
              <a:xfrm>
                <a:off x="4023919" y="3766409"/>
                <a:ext cx="37783" cy="32357"/>
                <a:chOff x="4023919" y="3766409"/>
                <a:chExt cx="37783" cy="32357"/>
              </a:xfrm>
            </p:grpSpPr>
            <p:sp>
              <p:nvSpPr>
                <p:cNvPr id="4003" name="Google Shape;4003;p84"/>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4"/>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84"/>
              <p:cNvGrpSpPr/>
              <p:nvPr/>
            </p:nvGrpSpPr>
            <p:grpSpPr>
              <a:xfrm>
                <a:off x="3973882" y="3779449"/>
                <a:ext cx="37776" cy="32357"/>
                <a:chOff x="3973882" y="3779449"/>
                <a:chExt cx="37776" cy="32357"/>
              </a:xfrm>
            </p:grpSpPr>
            <p:sp>
              <p:nvSpPr>
                <p:cNvPr id="4006" name="Google Shape;4006;p84"/>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4"/>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84"/>
              <p:cNvGrpSpPr/>
              <p:nvPr/>
            </p:nvGrpSpPr>
            <p:grpSpPr>
              <a:xfrm>
                <a:off x="4073398" y="3838028"/>
                <a:ext cx="37776" cy="32380"/>
                <a:chOff x="4073398" y="3838028"/>
                <a:chExt cx="37776" cy="32380"/>
              </a:xfrm>
            </p:grpSpPr>
            <p:sp>
              <p:nvSpPr>
                <p:cNvPr id="4009" name="Google Shape;4009;p84"/>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4"/>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84"/>
              <p:cNvGrpSpPr/>
              <p:nvPr/>
            </p:nvGrpSpPr>
            <p:grpSpPr>
              <a:xfrm>
                <a:off x="4342672" y="4144496"/>
                <a:ext cx="37752" cy="32364"/>
                <a:chOff x="4342672" y="4144496"/>
                <a:chExt cx="37752" cy="32364"/>
              </a:xfrm>
            </p:grpSpPr>
            <p:sp>
              <p:nvSpPr>
                <p:cNvPr id="4012" name="Google Shape;4012;p84"/>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4"/>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84"/>
              <p:cNvGrpSpPr/>
              <p:nvPr/>
            </p:nvGrpSpPr>
            <p:grpSpPr>
              <a:xfrm>
                <a:off x="4406386" y="4056872"/>
                <a:ext cx="37783" cy="32364"/>
                <a:chOff x="4406386" y="4056872"/>
                <a:chExt cx="37783" cy="32364"/>
              </a:xfrm>
            </p:grpSpPr>
            <p:sp>
              <p:nvSpPr>
                <p:cNvPr id="4015" name="Google Shape;4015;p84"/>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4"/>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7" name="Google Shape;4017;p84"/>
              <p:cNvGrpSpPr/>
              <p:nvPr/>
            </p:nvGrpSpPr>
            <p:grpSpPr>
              <a:xfrm>
                <a:off x="4284416" y="4245254"/>
                <a:ext cx="37783" cy="32357"/>
                <a:chOff x="4284416" y="4245254"/>
                <a:chExt cx="37783" cy="32357"/>
              </a:xfrm>
            </p:grpSpPr>
            <p:sp>
              <p:nvSpPr>
                <p:cNvPr id="4018" name="Google Shape;4018;p84"/>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4"/>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84"/>
              <p:cNvGrpSpPr/>
              <p:nvPr/>
            </p:nvGrpSpPr>
            <p:grpSpPr>
              <a:xfrm>
                <a:off x="4219057" y="4331258"/>
                <a:ext cx="37776" cy="32364"/>
                <a:chOff x="4219057" y="4331258"/>
                <a:chExt cx="37776" cy="32364"/>
              </a:xfrm>
            </p:grpSpPr>
            <p:sp>
              <p:nvSpPr>
                <p:cNvPr id="4021" name="Google Shape;4021;p84"/>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4"/>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84"/>
              <p:cNvGrpSpPr/>
              <p:nvPr/>
            </p:nvGrpSpPr>
            <p:grpSpPr>
              <a:xfrm>
                <a:off x="4204122" y="4141688"/>
                <a:ext cx="33497" cy="28699"/>
                <a:chOff x="4204122" y="4141688"/>
                <a:chExt cx="33497" cy="28699"/>
              </a:xfrm>
            </p:grpSpPr>
            <p:sp>
              <p:nvSpPr>
                <p:cNvPr id="4024" name="Google Shape;4024;p84"/>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4"/>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84"/>
              <p:cNvGrpSpPr/>
              <p:nvPr/>
            </p:nvGrpSpPr>
            <p:grpSpPr>
              <a:xfrm>
                <a:off x="4301546" y="4003869"/>
                <a:ext cx="38916" cy="33324"/>
                <a:chOff x="4301546" y="4003869"/>
                <a:chExt cx="38916" cy="33324"/>
              </a:xfrm>
            </p:grpSpPr>
            <p:sp>
              <p:nvSpPr>
                <p:cNvPr id="4027" name="Google Shape;4027;p84"/>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4"/>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9" name="Google Shape;4029;p84"/>
              <p:cNvGrpSpPr/>
              <p:nvPr/>
            </p:nvGrpSpPr>
            <p:grpSpPr>
              <a:xfrm>
                <a:off x="4210681" y="3924669"/>
                <a:ext cx="36549" cy="31366"/>
                <a:chOff x="4210681" y="3924669"/>
                <a:chExt cx="36549" cy="31366"/>
              </a:xfrm>
            </p:grpSpPr>
            <p:sp>
              <p:nvSpPr>
                <p:cNvPr id="4030" name="Google Shape;4030;p84"/>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4"/>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84"/>
              <p:cNvGrpSpPr/>
              <p:nvPr/>
            </p:nvGrpSpPr>
            <p:grpSpPr>
              <a:xfrm>
                <a:off x="3987771" y="3628874"/>
                <a:ext cx="31499" cy="26993"/>
                <a:chOff x="3987771" y="3628874"/>
                <a:chExt cx="31499" cy="26993"/>
              </a:xfrm>
            </p:grpSpPr>
            <p:sp>
              <p:nvSpPr>
                <p:cNvPr id="4033" name="Google Shape;4033;p84"/>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4"/>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84"/>
              <p:cNvGrpSpPr/>
              <p:nvPr/>
            </p:nvGrpSpPr>
            <p:grpSpPr>
              <a:xfrm>
                <a:off x="4087382" y="3775674"/>
                <a:ext cx="31405" cy="26898"/>
                <a:chOff x="4087382" y="3775674"/>
                <a:chExt cx="31405" cy="26898"/>
              </a:xfrm>
            </p:grpSpPr>
            <p:sp>
              <p:nvSpPr>
                <p:cNvPr id="4036" name="Google Shape;4036;p84"/>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4"/>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84"/>
              <p:cNvGrpSpPr/>
              <p:nvPr/>
            </p:nvGrpSpPr>
            <p:grpSpPr>
              <a:xfrm>
                <a:off x="4118873" y="3856637"/>
                <a:ext cx="31405" cy="26906"/>
                <a:chOff x="4118873" y="3856637"/>
                <a:chExt cx="31405" cy="26906"/>
              </a:xfrm>
            </p:grpSpPr>
            <p:sp>
              <p:nvSpPr>
                <p:cNvPr id="4039" name="Google Shape;4039;p84"/>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4"/>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1" name="Google Shape;4041;p84"/>
              <p:cNvGrpSpPr/>
              <p:nvPr/>
            </p:nvGrpSpPr>
            <p:grpSpPr>
              <a:xfrm>
                <a:off x="4168541" y="3639523"/>
                <a:ext cx="31499" cy="26906"/>
                <a:chOff x="4168541" y="3639523"/>
                <a:chExt cx="31499" cy="26906"/>
              </a:xfrm>
            </p:grpSpPr>
            <p:sp>
              <p:nvSpPr>
                <p:cNvPr id="4042" name="Google Shape;4042;p84"/>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4"/>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84"/>
              <p:cNvGrpSpPr/>
              <p:nvPr/>
            </p:nvGrpSpPr>
            <p:grpSpPr>
              <a:xfrm>
                <a:off x="3965789" y="3393545"/>
                <a:ext cx="31405" cy="26945"/>
                <a:chOff x="3965789" y="3393545"/>
                <a:chExt cx="31405" cy="26945"/>
              </a:xfrm>
            </p:grpSpPr>
            <p:sp>
              <p:nvSpPr>
                <p:cNvPr id="4045" name="Google Shape;4045;p84"/>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4"/>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7" name="Google Shape;4047;p84"/>
              <p:cNvGrpSpPr/>
              <p:nvPr/>
            </p:nvGrpSpPr>
            <p:grpSpPr>
              <a:xfrm>
                <a:off x="3925166" y="3491008"/>
                <a:ext cx="31405" cy="27001"/>
                <a:chOff x="3925166" y="3491008"/>
                <a:chExt cx="31405" cy="27001"/>
              </a:xfrm>
            </p:grpSpPr>
            <p:sp>
              <p:nvSpPr>
                <p:cNvPr id="4048" name="Google Shape;4048;p84"/>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4"/>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84"/>
              <p:cNvGrpSpPr/>
              <p:nvPr/>
            </p:nvGrpSpPr>
            <p:grpSpPr>
              <a:xfrm>
                <a:off x="3682845" y="3340976"/>
                <a:ext cx="31397" cy="26898"/>
                <a:chOff x="3682845" y="3340976"/>
                <a:chExt cx="31397" cy="26898"/>
              </a:xfrm>
            </p:grpSpPr>
            <p:sp>
              <p:nvSpPr>
                <p:cNvPr id="4051" name="Google Shape;4051;p84"/>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4"/>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84"/>
              <p:cNvGrpSpPr/>
              <p:nvPr/>
            </p:nvGrpSpPr>
            <p:grpSpPr>
              <a:xfrm>
                <a:off x="3795393" y="3353725"/>
                <a:ext cx="31499" cy="26993"/>
                <a:chOff x="3795393" y="3353725"/>
                <a:chExt cx="31499" cy="26993"/>
              </a:xfrm>
            </p:grpSpPr>
            <p:sp>
              <p:nvSpPr>
                <p:cNvPr id="4054" name="Google Shape;4054;p84"/>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4"/>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84"/>
              <p:cNvGrpSpPr/>
              <p:nvPr/>
            </p:nvGrpSpPr>
            <p:grpSpPr>
              <a:xfrm>
                <a:off x="4176909" y="4363221"/>
                <a:ext cx="38924" cy="33316"/>
                <a:chOff x="4176909" y="4363221"/>
                <a:chExt cx="38924" cy="33316"/>
              </a:xfrm>
            </p:grpSpPr>
            <p:sp>
              <p:nvSpPr>
                <p:cNvPr id="4057" name="Google Shape;4057;p84"/>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4"/>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9" name="Google Shape;4059;p84"/>
              <p:cNvGrpSpPr/>
              <p:nvPr/>
            </p:nvGrpSpPr>
            <p:grpSpPr>
              <a:xfrm>
                <a:off x="4226191" y="4007660"/>
                <a:ext cx="33560" cy="28770"/>
                <a:chOff x="4226191" y="4007660"/>
                <a:chExt cx="33560" cy="28770"/>
              </a:xfrm>
            </p:grpSpPr>
            <p:sp>
              <p:nvSpPr>
                <p:cNvPr id="4060" name="Google Shape;4060;p84"/>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4"/>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84"/>
              <p:cNvGrpSpPr/>
              <p:nvPr/>
            </p:nvGrpSpPr>
            <p:grpSpPr>
              <a:xfrm>
                <a:off x="3597785" y="3377045"/>
                <a:ext cx="33591" cy="28699"/>
                <a:chOff x="3597785" y="3377045"/>
                <a:chExt cx="33591" cy="28699"/>
              </a:xfrm>
            </p:grpSpPr>
            <p:sp>
              <p:nvSpPr>
                <p:cNvPr id="4063" name="Google Shape;4063;p84"/>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4"/>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84"/>
              <p:cNvGrpSpPr/>
              <p:nvPr/>
            </p:nvGrpSpPr>
            <p:grpSpPr>
              <a:xfrm>
                <a:off x="3887870" y="3669796"/>
                <a:ext cx="33591" cy="28692"/>
                <a:chOff x="3887870" y="3669796"/>
                <a:chExt cx="33591" cy="28692"/>
              </a:xfrm>
            </p:grpSpPr>
            <p:sp>
              <p:nvSpPr>
                <p:cNvPr id="4066" name="Google Shape;4066;p84"/>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4"/>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8" name="Google Shape;4068;p84"/>
              <p:cNvGrpSpPr/>
              <p:nvPr/>
            </p:nvGrpSpPr>
            <p:grpSpPr>
              <a:xfrm>
                <a:off x="3818320" y="3481625"/>
                <a:ext cx="33497" cy="28770"/>
                <a:chOff x="3818320" y="3481625"/>
                <a:chExt cx="33497" cy="28770"/>
              </a:xfrm>
            </p:grpSpPr>
            <p:sp>
              <p:nvSpPr>
                <p:cNvPr id="4069" name="Google Shape;4069;p84"/>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4"/>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84"/>
              <p:cNvGrpSpPr/>
              <p:nvPr/>
            </p:nvGrpSpPr>
            <p:grpSpPr>
              <a:xfrm>
                <a:off x="4278139" y="4120948"/>
                <a:ext cx="37492" cy="32129"/>
                <a:chOff x="4278139" y="4120948"/>
                <a:chExt cx="37492" cy="32129"/>
              </a:xfrm>
            </p:grpSpPr>
            <p:sp>
              <p:nvSpPr>
                <p:cNvPr id="4072" name="Google Shape;4072;p84"/>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4"/>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4" name="Google Shape;4074;p84"/>
              <p:cNvGrpSpPr/>
              <p:nvPr/>
            </p:nvGrpSpPr>
            <p:grpSpPr>
              <a:xfrm>
                <a:off x="4419898" y="3977388"/>
                <a:ext cx="33497" cy="28692"/>
                <a:chOff x="4419898" y="3977388"/>
                <a:chExt cx="33497" cy="28692"/>
              </a:xfrm>
            </p:grpSpPr>
            <p:sp>
              <p:nvSpPr>
                <p:cNvPr id="4075" name="Google Shape;4075;p84"/>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4"/>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7" name="Google Shape;4077;p84"/>
              <p:cNvGrpSpPr/>
              <p:nvPr/>
            </p:nvGrpSpPr>
            <p:grpSpPr>
              <a:xfrm>
                <a:off x="4158930" y="4034684"/>
                <a:ext cx="33497" cy="28762"/>
                <a:chOff x="4158930" y="4034684"/>
                <a:chExt cx="33497" cy="28762"/>
              </a:xfrm>
            </p:grpSpPr>
            <p:sp>
              <p:nvSpPr>
                <p:cNvPr id="4078" name="Google Shape;4078;p84"/>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4"/>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0" name="Google Shape;4080;p84"/>
              <p:cNvGrpSpPr/>
              <p:nvPr/>
            </p:nvGrpSpPr>
            <p:grpSpPr>
              <a:xfrm>
                <a:off x="4134949" y="3957049"/>
                <a:ext cx="33497" cy="28770"/>
                <a:chOff x="4134949" y="3957049"/>
                <a:chExt cx="33497" cy="28770"/>
              </a:xfrm>
            </p:grpSpPr>
            <p:sp>
              <p:nvSpPr>
                <p:cNvPr id="4081" name="Google Shape;4081;p84"/>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4"/>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3" name="Google Shape;4083;p84"/>
              <p:cNvGrpSpPr/>
              <p:nvPr/>
            </p:nvGrpSpPr>
            <p:grpSpPr>
              <a:xfrm>
                <a:off x="4193653" y="4184403"/>
                <a:ext cx="43580" cy="37264"/>
                <a:chOff x="4193653" y="4184403"/>
                <a:chExt cx="43580" cy="37264"/>
              </a:xfrm>
            </p:grpSpPr>
            <p:sp>
              <p:nvSpPr>
                <p:cNvPr id="4084" name="Google Shape;4084;p84"/>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4"/>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84"/>
              <p:cNvGrpSpPr/>
              <p:nvPr/>
            </p:nvGrpSpPr>
            <p:grpSpPr>
              <a:xfrm>
                <a:off x="4343600" y="3943844"/>
                <a:ext cx="43580" cy="37312"/>
                <a:chOff x="4343600" y="3943844"/>
                <a:chExt cx="43580" cy="37312"/>
              </a:xfrm>
            </p:grpSpPr>
            <p:sp>
              <p:nvSpPr>
                <p:cNvPr id="4087" name="Google Shape;4087;p84"/>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4"/>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9" name="Google Shape;4089;p84"/>
              <p:cNvGrpSpPr/>
              <p:nvPr/>
            </p:nvGrpSpPr>
            <p:grpSpPr>
              <a:xfrm>
                <a:off x="4172339" y="3381693"/>
                <a:ext cx="31499" cy="27001"/>
                <a:chOff x="4172339" y="3381693"/>
                <a:chExt cx="31499" cy="27001"/>
              </a:xfrm>
            </p:grpSpPr>
            <p:sp>
              <p:nvSpPr>
                <p:cNvPr id="4090" name="Google Shape;4090;p84"/>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4"/>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92" name="Google Shape;4092;p84"/>
          <p:cNvGrpSpPr/>
          <p:nvPr/>
        </p:nvGrpSpPr>
        <p:grpSpPr>
          <a:xfrm>
            <a:off x="6647587" y="3567393"/>
            <a:ext cx="560636" cy="516497"/>
            <a:chOff x="6652051" y="3714143"/>
            <a:chExt cx="560636" cy="516497"/>
          </a:xfrm>
        </p:grpSpPr>
        <p:grpSp>
          <p:nvGrpSpPr>
            <p:cNvPr id="4093" name="Google Shape;4093;p84"/>
            <p:cNvGrpSpPr/>
            <p:nvPr/>
          </p:nvGrpSpPr>
          <p:grpSpPr>
            <a:xfrm>
              <a:off x="6669657" y="3716715"/>
              <a:ext cx="466768" cy="464314"/>
              <a:chOff x="3139766" y="765669"/>
              <a:chExt cx="886380" cy="881888"/>
            </a:xfrm>
          </p:grpSpPr>
          <p:grpSp>
            <p:nvGrpSpPr>
              <p:cNvPr id="4094" name="Google Shape;4094;p84"/>
              <p:cNvGrpSpPr/>
              <p:nvPr/>
            </p:nvGrpSpPr>
            <p:grpSpPr>
              <a:xfrm>
                <a:off x="3139766" y="765669"/>
                <a:ext cx="886380" cy="881888"/>
                <a:chOff x="3139766" y="765669"/>
                <a:chExt cx="886380" cy="881888"/>
              </a:xfrm>
            </p:grpSpPr>
            <p:sp>
              <p:nvSpPr>
                <p:cNvPr id="4095" name="Google Shape;4095;p8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4" name="Google Shape;4104;p8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8" name="Google Shape;4108;p8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9" name="Google Shape;4109;p84"/>
          <p:cNvGrpSpPr/>
          <p:nvPr/>
        </p:nvGrpSpPr>
        <p:grpSpPr>
          <a:xfrm>
            <a:off x="7646296" y="3047976"/>
            <a:ext cx="104231" cy="320340"/>
            <a:chOff x="7564426" y="3224343"/>
            <a:chExt cx="119985" cy="368801"/>
          </a:xfrm>
        </p:grpSpPr>
        <p:sp>
          <p:nvSpPr>
            <p:cNvPr id="4110" name="Google Shape;4110;p8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84"/>
          <p:cNvGrpSpPr/>
          <p:nvPr/>
        </p:nvGrpSpPr>
        <p:grpSpPr>
          <a:xfrm>
            <a:off x="7345785" y="3042077"/>
            <a:ext cx="189489" cy="332132"/>
            <a:chOff x="8370831" y="3202002"/>
            <a:chExt cx="218129" cy="382376"/>
          </a:xfrm>
        </p:grpSpPr>
        <p:sp>
          <p:nvSpPr>
            <p:cNvPr id="4113" name="Google Shape;4113;p8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84"/>
          <p:cNvGrpSpPr/>
          <p:nvPr/>
        </p:nvGrpSpPr>
        <p:grpSpPr>
          <a:xfrm>
            <a:off x="8069174" y="3453209"/>
            <a:ext cx="309429" cy="267000"/>
            <a:chOff x="6742064" y="3750480"/>
            <a:chExt cx="399315" cy="344560"/>
          </a:xfrm>
        </p:grpSpPr>
        <p:sp>
          <p:nvSpPr>
            <p:cNvPr id="4116" name="Google Shape;4116;p8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8" name="Google Shape;4118;p84"/>
          <p:cNvGrpSpPr/>
          <p:nvPr/>
        </p:nvGrpSpPr>
        <p:grpSpPr>
          <a:xfrm>
            <a:off x="7608193" y="3804257"/>
            <a:ext cx="180437" cy="281608"/>
            <a:chOff x="7248525" y="3739696"/>
            <a:chExt cx="230531" cy="359790"/>
          </a:xfrm>
        </p:grpSpPr>
        <p:sp>
          <p:nvSpPr>
            <p:cNvPr id="4119" name="Google Shape;4119;p8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1" name="Google Shape;4121;p84"/>
          <p:cNvGrpSpPr/>
          <p:nvPr/>
        </p:nvGrpSpPr>
        <p:grpSpPr>
          <a:xfrm>
            <a:off x="7854113" y="3447481"/>
            <a:ext cx="162896" cy="278710"/>
            <a:chOff x="7601242" y="3729267"/>
            <a:chExt cx="222566" cy="380803"/>
          </a:xfrm>
        </p:grpSpPr>
        <p:sp>
          <p:nvSpPr>
            <p:cNvPr id="4122" name="Google Shape;4122;p8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4" name="Google Shape;4124;p84"/>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5" name="Google Shape;4125;p84"/>
          <p:cNvGrpSpPr/>
          <p:nvPr/>
        </p:nvGrpSpPr>
        <p:grpSpPr>
          <a:xfrm>
            <a:off x="7343758" y="3448622"/>
            <a:ext cx="193543" cy="275990"/>
            <a:chOff x="8304647" y="3738687"/>
            <a:chExt cx="225076" cy="320956"/>
          </a:xfrm>
        </p:grpSpPr>
        <p:sp>
          <p:nvSpPr>
            <p:cNvPr id="4126" name="Google Shape;4126;p8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9" name="Google Shape;4129;p84"/>
          <p:cNvGrpSpPr/>
          <p:nvPr/>
        </p:nvGrpSpPr>
        <p:grpSpPr>
          <a:xfrm>
            <a:off x="7616251" y="3448622"/>
            <a:ext cx="178492" cy="275990"/>
            <a:chOff x="8615101" y="3738687"/>
            <a:chExt cx="207573" cy="320956"/>
          </a:xfrm>
        </p:grpSpPr>
        <p:sp>
          <p:nvSpPr>
            <p:cNvPr id="4130" name="Google Shape;4130;p8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3" name="Google Shape;4133;p84"/>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4" name="Google Shape;4134;p84"/>
          <p:cNvGrpSpPr/>
          <p:nvPr/>
        </p:nvGrpSpPr>
        <p:grpSpPr>
          <a:xfrm>
            <a:off x="7841782" y="3851282"/>
            <a:ext cx="187557" cy="187557"/>
            <a:chOff x="8565775" y="671075"/>
            <a:chExt cx="441000" cy="441000"/>
          </a:xfrm>
        </p:grpSpPr>
        <p:sp>
          <p:nvSpPr>
            <p:cNvPr id="4135" name="Google Shape;4135;p8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7" name="Google Shape;4137;p84"/>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4"/>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9" name="Google Shape;4139;p84"/>
          <p:cNvGrpSpPr/>
          <p:nvPr/>
        </p:nvGrpSpPr>
        <p:grpSpPr>
          <a:xfrm>
            <a:off x="5996254" y="2923808"/>
            <a:ext cx="587865" cy="517731"/>
            <a:chOff x="6000718" y="3070557"/>
            <a:chExt cx="587865" cy="517731"/>
          </a:xfrm>
        </p:grpSpPr>
        <p:sp>
          <p:nvSpPr>
            <p:cNvPr id="4140" name="Google Shape;4140;p8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84"/>
          <p:cNvGrpSpPr/>
          <p:nvPr/>
        </p:nvGrpSpPr>
        <p:grpSpPr>
          <a:xfrm>
            <a:off x="6011059" y="3567468"/>
            <a:ext cx="557665" cy="516387"/>
            <a:chOff x="6015523" y="3714217"/>
            <a:chExt cx="557665" cy="516387"/>
          </a:xfrm>
        </p:grpSpPr>
        <p:grpSp>
          <p:nvGrpSpPr>
            <p:cNvPr id="4151" name="Google Shape;4151;p84"/>
            <p:cNvGrpSpPr/>
            <p:nvPr/>
          </p:nvGrpSpPr>
          <p:grpSpPr>
            <a:xfrm>
              <a:off x="6036094" y="3716980"/>
              <a:ext cx="529822" cy="510480"/>
              <a:chOff x="3148311" y="-545634"/>
              <a:chExt cx="1006118" cy="969572"/>
            </a:xfrm>
          </p:grpSpPr>
          <p:sp>
            <p:nvSpPr>
              <p:cNvPr id="4152" name="Google Shape;4152;p8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2" name="Google Shape;4162;p8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84"/>
          <p:cNvGrpSpPr/>
          <p:nvPr/>
        </p:nvGrpSpPr>
        <p:grpSpPr>
          <a:xfrm>
            <a:off x="6639841" y="2926879"/>
            <a:ext cx="576302" cy="511871"/>
            <a:chOff x="6644304" y="3073628"/>
            <a:chExt cx="576302" cy="511871"/>
          </a:xfrm>
        </p:grpSpPr>
        <p:grpSp>
          <p:nvGrpSpPr>
            <p:cNvPr id="4164" name="Google Shape;4164;p84"/>
            <p:cNvGrpSpPr/>
            <p:nvPr/>
          </p:nvGrpSpPr>
          <p:grpSpPr>
            <a:xfrm>
              <a:off x="6712169" y="3073651"/>
              <a:ext cx="481611" cy="506713"/>
              <a:chOff x="1833536" y="-546641"/>
              <a:chExt cx="914567" cy="962419"/>
            </a:xfrm>
          </p:grpSpPr>
          <p:grpSp>
            <p:nvGrpSpPr>
              <p:cNvPr id="4165" name="Google Shape;4165;p84"/>
              <p:cNvGrpSpPr/>
              <p:nvPr/>
            </p:nvGrpSpPr>
            <p:grpSpPr>
              <a:xfrm>
                <a:off x="1833536" y="-524249"/>
                <a:ext cx="914567" cy="940027"/>
                <a:chOff x="1833536" y="-524249"/>
                <a:chExt cx="914567" cy="940027"/>
              </a:xfrm>
            </p:grpSpPr>
            <p:sp>
              <p:nvSpPr>
                <p:cNvPr id="4166" name="Google Shape;4166;p8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1" name="Google Shape;4171;p8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5" name="Google Shape;4175;p8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6" name="Google Shape;4176;p84"/>
          <p:cNvGrpSpPr/>
          <p:nvPr/>
        </p:nvGrpSpPr>
        <p:grpSpPr>
          <a:xfrm>
            <a:off x="5904877" y="1016248"/>
            <a:ext cx="2435960" cy="1297725"/>
            <a:chOff x="233350" y="949250"/>
            <a:chExt cx="7137300" cy="3802300"/>
          </a:xfrm>
        </p:grpSpPr>
        <p:sp>
          <p:nvSpPr>
            <p:cNvPr id="4177" name="Google Shape;4177;p8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84"/>
          <p:cNvGrpSpPr/>
          <p:nvPr/>
        </p:nvGrpSpPr>
        <p:grpSpPr>
          <a:xfrm>
            <a:off x="3530626" y="1013128"/>
            <a:ext cx="2078182" cy="1366558"/>
            <a:chOff x="235800" y="830650"/>
            <a:chExt cx="6978450" cy="4588844"/>
          </a:xfrm>
        </p:grpSpPr>
        <p:sp>
          <p:nvSpPr>
            <p:cNvPr id="4229" name="Google Shape;4229;p84"/>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4"/>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4"/>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4"/>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4"/>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4"/>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5" name="Google Shape;4235;p84"/>
          <p:cNvGrpSpPr/>
          <p:nvPr/>
        </p:nvGrpSpPr>
        <p:grpSpPr>
          <a:xfrm>
            <a:off x="698034" y="977939"/>
            <a:ext cx="2665073" cy="1317140"/>
            <a:chOff x="793334" y="1192826"/>
            <a:chExt cx="2665073" cy="1317140"/>
          </a:xfrm>
        </p:grpSpPr>
        <p:sp>
          <p:nvSpPr>
            <p:cNvPr id="4236" name="Google Shape;4236;p84"/>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4"/>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4"/>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4"/>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4"/>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4"/>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4"/>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4"/>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4"/>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4"/>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4"/>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4"/>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4"/>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4"/>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4"/>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4"/>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4"/>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4"/>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4"/>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4"/>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4"/>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4"/>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4"/>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4"/>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4"/>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4"/>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4"/>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4"/>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4"/>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4"/>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4"/>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4"/>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4"/>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4"/>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4"/>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4"/>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4"/>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4"/>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4"/>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4"/>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4"/>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4"/>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4"/>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4"/>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4"/>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4"/>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4"/>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4"/>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4"/>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4"/>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4"/>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4"/>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4"/>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4"/>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4"/>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4"/>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4"/>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4"/>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4"/>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4"/>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4"/>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4"/>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4"/>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4"/>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4"/>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4"/>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4"/>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4"/>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4"/>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4"/>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4"/>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4"/>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4"/>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4"/>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4"/>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4"/>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4"/>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4"/>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4"/>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4"/>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4"/>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4"/>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4"/>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4"/>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4"/>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4"/>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4"/>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4"/>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4"/>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4"/>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4"/>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4"/>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4"/>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4"/>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4"/>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4"/>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4"/>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4"/>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4"/>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4"/>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4"/>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4"/>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4"/>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4"/>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4"/>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4"/>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4"/>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4"/>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4"/>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4"/>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4"/>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4"/>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4"/>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4"/>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4"/>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4"/>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4"/>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4"/>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4"/>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4"/>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4"/>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4"/>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4"/>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4"/>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4"/>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4"/>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4"/>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4"/>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4"/>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4"/>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4"/>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4"/>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4"/>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4"/>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4"/>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4"/>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4"/>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4"/>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4"/>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4"/>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4"/>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4"/>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4"/>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4"/>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4"/>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4"/>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4"/>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4"/>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4"/>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4"/>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4"/>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4"/>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4"/>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4"/>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4"/>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4"/>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4"/>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4"/>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4"/>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4"/>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4"/>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4"/>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4"/>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4"/>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4"/>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4"/>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4"/>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4"/>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4"/>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4"/>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4"/>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4"/>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4"/>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4"/>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4"/>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4"/>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4"/>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4"/>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4"/>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4"/>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4"/>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4"/>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4"/>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4"/>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4"/>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4"/>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4"/>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4"/>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4"/>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4"/>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4"/>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4"/>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4"/>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4"/>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4"/>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4"/>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4"/>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4"/>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4"/>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4"/>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4"/>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4"/>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4"/>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4"/>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4"/>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4"/>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4"/>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4"/>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4"/>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4"/>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4"/>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4"/>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4"/>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4"/>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4"/>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4"/>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4"/>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4"/>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4"/>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4"/>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4"/>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4"/>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4"/>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4"/>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4"/>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4"/>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4"/>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4"/>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4"/>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4"/>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4"/>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4"/>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4"/>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4"/>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4"/>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4"/>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4"/>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4"/>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4"/>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4"/>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4"/>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4"/>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4"/>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4"/>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4"/>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4"/>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4"/>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4"/>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4"/>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4"/>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4"/>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4"/>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4"/>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4"/>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4"/>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4"/>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4"/>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4"/>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4"/>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4"/>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4"/>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4"/>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4"/>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4"/>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4"/>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4"/>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4"/>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4"/>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4"/>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4"/>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4"/>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4"/>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4"/>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4"/>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4"/>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4"/>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4"/>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4"/>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4"/>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4"/>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4"/>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4"/>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4"/>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4"/>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4"/>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4"/>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4"/>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4"/>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4"/>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4"/>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4"/>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4"/>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4"/>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4"/>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4"/>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4"/>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4"/>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4"/>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4"/>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4"/>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4"/>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4"/>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4"/>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4"/>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4"/>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4"/>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4"/>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4"/>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4"/>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4"/>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4"/>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4"/>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4"/>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4"/>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4"/>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4"/>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4"/>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4"/>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4"/>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4"/>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4"/>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4"/>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4"/>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4"/>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4"/>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4"/>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4"/>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4"/>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4"/>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4"/>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4"/>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4"/>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4"/>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4"/>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4"/>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4"/>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4"/>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4"/>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4"/>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4"/>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4"/>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4"/>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4"/>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4"/>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4"/>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4"/>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4"/>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4"/>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4"/>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4"/>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4"/>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4"/>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4"/>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4"/>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4"/>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4"/>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4"/>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4"/>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4"/>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4"/>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4"/>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4"/>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4"/>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4"/>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4"/>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4"/>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4"/>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4"/>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4"/>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4"/>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4"/>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4"/>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4"/>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4"/>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4"/>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4"/>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4"/>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4"/>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4"/>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4"/>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4"/>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4"/>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4"/>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4"/>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4"/>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4"/>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4"/>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4"/>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4"/>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4"/>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4"/>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4"/>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4"/>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4"/>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4"/>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4"/>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4"/>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4"/>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4"/>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4"/>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4"/>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4"/>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4"/>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4"/>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4"/>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4"/>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4"/>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4"/>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4"/>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4"/>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4"/>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4"/>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4"/>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4"/>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4"/>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4"/>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4"/>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4"/>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4"/>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4"/>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4"/>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4"/>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4"/>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4"/>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4"/>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4"/>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4"/>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4"/>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4"/>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4"/>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4"/>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4"/>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4"/>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4"/>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4"/>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4"/>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4"/>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4"/>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4"/>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4"/>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4"/>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4"/>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4"/>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4"/>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4"/>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4"/>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4"/>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4"/>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4"/>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4"/>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4"/>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4"/>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4"/>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4"/>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4"/>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4"/>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4"/>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4"/>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4"/>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4"/>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4"/>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4"/>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4"/>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4"/>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4"/>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4"/>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4"/>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4"/>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4"/>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4"/>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4"/>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4"/>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4"/>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4"/>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4"/>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4"/>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4"/>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4"/>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4"/>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4"/>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4"/>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4"/>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4"/>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4"/>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4"/>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4"/>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4"/>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4"/>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4"/>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4"/>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4"/>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4"/>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4"/>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4"/>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4"/>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4"/>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4"/>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4"/>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4"/>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4"/>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4"/>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4"/>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4"/>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4"/>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4"/>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4"/>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4"/>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4"/>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4"/>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4"/>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4"/>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4"/>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4"/>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4"/>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4"/>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4"/>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4"/>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4"/>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4"/>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4"/>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4"/>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4"/>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4"/>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4"/>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4"/>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4"/>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4"/>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4"/>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4"/>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4"/>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4"/>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4"/>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4"/>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4"/>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4"/>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4"/>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4"/>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4"/>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4"/>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4"/>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4"/>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4"/>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4"/>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4"/>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4"/>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4"/>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4"/>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4"/>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4"/>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4"/>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4"/>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4"/>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4"/>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4"/>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4"/>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4"/>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4"/>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4"/>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4"/>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4"/>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4"/>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4"/>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4"/>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4"/>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4"/>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4"/>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4"/>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4"/>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4"/>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4"/>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4"/>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4"/>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4"/>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4"/>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4"/>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4"/>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4"/>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4"/>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4"/>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4"/>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4"/>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4"/>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4"/>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4"/>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4"/>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4"/>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4"/>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4"/>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4"/>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4"/>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4"/>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4"/>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4"/>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4"/>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4"/>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4"/>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4"/>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4"/>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4"/>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4"/>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4"/>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4"/>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4"/>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4"/>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4"/>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4"/>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4"/>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4"/>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4"/>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4"/>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4"/>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4"/>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4"/>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4"/>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4"/>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4"/>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4"/>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4"/>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4"/>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4"/>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4"/>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4"/>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4"/>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4"/>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4"/>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4"/>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4"/>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4"/>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4"/>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4"/>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4"/>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4"/>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4"/>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4"/>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4"/>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4"/>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4"/>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4"/>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4"/>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4"/>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4"/>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4"/>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4"/>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4"/>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4"/>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4"/>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4"/>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4"/>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4"/>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4"/>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4"/>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4"/>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4"/>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4"/>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4"/>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4"/>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4"/>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4"/>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4"/>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4"/>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4"/>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4"/>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4"/>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4"/>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4"/>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4"/>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4"/>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4"/>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4"/>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4"/>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4"/>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4"/>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4"/>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4"/>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4"/>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4"/>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4"/>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4"/>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4"/>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4"/>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4"/>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4"/>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4"/>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4"/>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4"/>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4"/>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4"/>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4"/>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4"/>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4"/>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4"/>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4"/>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4"/>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4"/>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4"/>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4"/>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4"/>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4"/>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4"/>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4"/>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4"/>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4"/>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4"/>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4"/>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4"/>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4"/>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4"/>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4"/>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4"/>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4"/>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4"/>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4"/>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4"/>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4"/>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4"/>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4"/>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4"/>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4"/>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4"/>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4"/>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4"/>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4"/>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4"/>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4"/>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4"/>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4"/>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4"/>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4"/>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4"/>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4"/>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4"/>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4"/>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4"/>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4"/>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4"/>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4"/>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4"/>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4"/>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4"/>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4"/>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4"/>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4"/>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4"/>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4"/>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4"/>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4"/>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4"/>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4"/>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4"/>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4"/>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4"/>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4"/>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4"/>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4"/>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4"/>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4"/>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4"/>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4"/>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4"/>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4"/>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4"/>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4"/>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4"/>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4"/>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4"/>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4"/>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4"/>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4"/>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4"/>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4"/>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4"/>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4"/>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4"/>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4"/>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4"/>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4"/>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4"/>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4"/>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4"/>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4"/>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4"/>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4"/>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4"/>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4"/>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4"/>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4"/>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4"/>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4"/>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4"/>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4"/>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4"/>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4"/>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4"/>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4"/>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4"/>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4"/>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4"/>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4"/>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4"/>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4"/>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4"/>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4"/>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4"/>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4"/>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4"/>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4"/>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4"/>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4"/>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4"/>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4"/>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4"/>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4"/>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4"/>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4"/>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4"/>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4"/>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4"/>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4"/>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4"/>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4"/>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4"/>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4"/>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4"/>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4"/>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4"/>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4"/>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4"/>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4"/>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4"/>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4"/>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4"/>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4"/>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4"/>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4"/>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4"/>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4"/>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4"/>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4"/>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4"/>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4"/>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4"/>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4"/>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4"/>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4"/>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4"/>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4"/>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4"/>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4"/>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4"/>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4"/>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4"/>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4"/>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4"/>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4"/>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4"/>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4"/>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4"/>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4"/>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4"/>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4"/>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4"/>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4"/>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4"/>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4"/>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4"/>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4"/>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4"/>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4"/>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4"/>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4"/>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4"/>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4"/>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4"/>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4"/>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4"/>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4"/>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4"/>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4"/>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4"/>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4"/>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4"/>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4"/>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4"/>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4"/>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4"/>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4"/>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4"/>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4"/>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4"/>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4"/>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4"/>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4"/>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4"/>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4"/>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4"/>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4"/>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4"/>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4"/>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4"/>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4"/>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4"/>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4"/>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4"/>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4"/>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4"/>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4"/>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4"/>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4"/>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4"/>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4"/>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4"/>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4"/>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4"/>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4"/>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4"/>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4"/>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4"/>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4"/>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4"/>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4"/>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4"/>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4"/>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4"/>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4"/>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4"/>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4"/>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4"/>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4"/>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4"/>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4"/>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4"/>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4"/>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4"/>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4"/>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4"/>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4"/>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4"/>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4"/>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4"/>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4"/>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4"/>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4"/>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4"/>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4"/>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4"/>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4"/>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4"/>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4"/>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4"/>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4"/>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4"/>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4"/>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4"/>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4"/>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4"/>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4"/>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4"/>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4"/>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4"/>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4"/>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4"/>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4"/>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4"/>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4"/>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4"/>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4"/>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4"/>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4"/>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4"/>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4"/>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4"/>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4"/>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4"/>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4"/>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4"/>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4"/>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4"/>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4"/>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4"/>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4"/>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4"/>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4"/>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4"/>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4"/>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4"/>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4"/>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4"/>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4"/>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4"/>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4"/>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4"/>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4"/>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4"/>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4"/>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4"/>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4"/>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4"/>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4"/>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4"/>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4"/>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4"/>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4"/>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4"/>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4"/>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4"/>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4"/>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4"/>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4"/>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4"/>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4"/>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4"/>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4"/>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4"/>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4"/>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4"/>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4"/>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4"/>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4"/>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4"/>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4"/>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4"/>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4"/>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4"/>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4"/>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4"/>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4"/>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4"/>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4"/>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4"/>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4"/>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4"/>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4"/>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4"/>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4"/>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4"/>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4"/>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4"/>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4"/>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4"/>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4"/>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4"/>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4"/>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4"/>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4"/>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4"/>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4"/>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4"/>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4"/>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4"/>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4"/>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4"/>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4"/>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4"/>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4"/>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4"/>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4"/>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4"/>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4"/>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4"/>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4"/>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4"/>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4"/>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4"/>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4"/>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4"/>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4"/>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4"/>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4"/>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4"/>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4"/>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4"/>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4"/>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4"/>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4"/>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4"/>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4"/>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4"/>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4"/>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4"/>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4"/>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4"/>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4"/>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4"/>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4"/>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4"/>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4"/>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4"/>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4"/>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4"/>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4"/>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4"/>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4"/>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4"/>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4"/>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4"/>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4"/>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4"/>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4"/>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4"/>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4"/>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4"/>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4"/>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4"/>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4"/>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4"/>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4"/>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4"/>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4"/>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4"/>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4"/>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4"/>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4"/>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4"/>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4"/>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4"/>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4"/>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4"/>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4"/>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4"/>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4"/>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4"/>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4"/>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4"/>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4"/>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4"/>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4"/>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4"/>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4"/>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4"/>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4"/>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4"/>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4"/>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4"/>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4"/>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4"/>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4"/>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4"/>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4"/>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4"/>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4"/>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4"/>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4"/>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4"/>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4"/>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4"/>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4"/>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4"/>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4"/>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4"/>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4"/>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4"/>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4"/>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4"/>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4"/>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4"/>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4"/>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4"/>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4"/>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4"/>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4"/>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4"/>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4"/>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4"/>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4"/>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4"/>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4"/>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4"/>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4"/>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4"/>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4"/>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4"/>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4"/>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4"/>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4"/>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4"/>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4"/>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4"/>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4"/>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4"/>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4"/>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4"/>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4"/>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4"/>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4"/>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4"/>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4"/>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4"/>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4"/>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4"/>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4"/>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4"/>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4"/>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4"/>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4"/>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4"/>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4"/>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4"/>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4"/>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4"/>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4"/>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4"/>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4"/>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4"/>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4"/>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4"/>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4"/>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4"/>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4"/>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4"/>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4"/>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4"/>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4"/>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4"/>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4"/>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4"/>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4"/>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4"/>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4"/>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4"/>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4"/>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4"/>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4"/>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4"/>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4"/>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4"/>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4"/>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4"/>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4"/>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4"/>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4"/>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4"/>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4"/>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4"/>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4"/>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4"/>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4"/>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4"/>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4"/>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4"/>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4"/>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4"/>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4"/>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4"/>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4"/>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4"/>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4"/>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4"/>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4"/>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4"/>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4"/>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4"/>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4"/>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4"/>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4"/>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4"/>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4"/>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4"/>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4"/>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4"/>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4"/>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4"/>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4"/>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4"/>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4"/>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4"/>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4"/>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4"/>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4"/>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4"/>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4"/>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4"/>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4"/>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4"/>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4"/>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4"/>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4"/>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4"/>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4"/>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4"/>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4"/>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4"/>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4"/>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4"/>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4"/>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4"/>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4"/>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4"/>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4"/>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4"/>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4"/>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4"/>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4"/>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4"/>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4"/>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4"/>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4"/>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4"/>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4"/>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4"/>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4"/>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4"/>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4"/>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4"/>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4"/>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4"/>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4"/>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4"/>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4"/>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4"/>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4"/>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4"/>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4"/>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4"/>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4"/>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4"/>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4"/>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4"/>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4"/>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4"/>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4"/>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4"/>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4"/>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4"/>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4"/>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4"/>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4"/>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4"/>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4"/>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4"/>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4"/>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4"/>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4"/>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4"/>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4"/>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4"/>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4"/>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4"/>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4"/>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4"/>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4"/>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4"/>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4"/>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4"/>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4"/>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4"/>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4"/>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4"/>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4"/>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4"/>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4"/>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4"/>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4"/>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4"/>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4"/>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4"/>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4"/>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4"/>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4"/>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4"/>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4"/>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4"/>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4"/>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4"/>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4"/>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4"/>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4"/>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4"/>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4"/>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4"/>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4"/>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4"/>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4"/>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4"/>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4"/>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4"/>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4"/>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4"/>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4"/>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4"/>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4"/>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4"/>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4"/>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4"/>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4"/>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4"/>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4"/>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4"/>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4"/>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4"/>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4"/>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4"/>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4"/>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4"/>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4"/>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4"/>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4"/>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4"/>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4"/>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4"/>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4"/>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4"/>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4"/>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4"/>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4"/>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4"/>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4"/>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4"/>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4"/>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4"/>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4"/>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4"/>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4"/>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4"/>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4"/>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4"/>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4"/>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4"/>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4"/>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4"/>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4"/>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4"/>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4"/>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4"/>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4"/>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4"/>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4"/>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4"/>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4"/>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4"/>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4"/>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4"/>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4"/>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4"/>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4"/>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4"/>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4"/>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4"/>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4"/>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4"/>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4"/>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4"/>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4"/>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4"/>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4"/>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4"/>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4"/>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4"/>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4"/>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4"/>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4"/>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4"/>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4"/>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4"/>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4"/>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4"/>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4"/>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4"/>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4"/>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4"/>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4"/>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4"/>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4"/>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4"/>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4"/>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4"/>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4"/>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4"/>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4"/>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4"/>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4"/>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4"/>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4"/>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4"/>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4"/>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4"/>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4"/>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4"/>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4"/>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4"/>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4"/>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4"/>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4"/>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4"/>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4"/>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4"/>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4"/>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4"/>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4"/>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4"/>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4"/>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4"/>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4"/>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4"/>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4"/>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4"/>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4"/>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4"/>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4"/>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4"/>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4"/>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4"/>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4"/>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4"/>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4"/>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4"/>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4"/>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4"/>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4"/>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4"/>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4"/>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4"/>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4"/>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4"/>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4"/>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4"/>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4"/>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4"/>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4"/>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4"/>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4"/>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4"/>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4"/>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4"/>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4"/>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4"/>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4"/>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4"/>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4"/>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4"/>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4"/>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4"/>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4"/>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4"/>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4"/>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4"/>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4"/>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4"/>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4"/>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4"/>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4"/>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4"/>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4"/>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4"/>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4"/>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4"/>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4"/>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4"/>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4"/>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4"/>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4"/>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4"/>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4"/>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4"/>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4"/>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4"/>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4"/>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4"/>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4"/>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4"/>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4"/>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4"/>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4"/>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4"/>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4"/>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4"/>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4"/>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4"/>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4"/>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4"/>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4"/>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4"/>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4"/>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4"/>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4"/>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4"/>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4"/>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4"/>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4"/>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4"/>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4"/>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4"/>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4"/>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4"/>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4"/>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4"/>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4"/>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4"/>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4"/>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4"/>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4"/>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4"/>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4"/>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4"/>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4"/>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4"/>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4"/>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4"/>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4"/>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4"/>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4"/>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4"/>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4"/>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4"/>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4"/>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4"/>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4"/>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4"/>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4"/>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4"/>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4"/>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4"/>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4"/>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4"/>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4"/>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4"/>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4"/>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4"/>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4"/>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4"/>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4"/>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4"/>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4"/>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4"/>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4"/>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4"/>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4"/>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4"/>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4"/>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4"/>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4"/>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4"/>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4"/>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4"/>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4"/>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4"/>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4"/>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4"/>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4"/>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4"/>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4"/>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4"/>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4"/>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4"/>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4"/>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4"/>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4"/>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4"/>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4"/>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4"/>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4"/>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4"/>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4"/>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4"/>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4"/>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4"/>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4"/>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4"/>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4"/>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4"/>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4"/>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4"/>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4"/>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4"/>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4"/>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4"/>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4"/>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4"/>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4"/>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4"/>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4"/>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4"/>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4"/>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4"/>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4"/>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4"/>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4"/>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4"/>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4"/>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4"/>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4"/>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4"/>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4"/>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4"/>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4"/>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4"/>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4"/>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4"/>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4"/>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4"/>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4"/>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4"/>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4"/>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4"/>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4"/>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4"/>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4"/>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4"/>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4"/>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4"/>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4"/>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4"/>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4"/>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4"/>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4"/>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4"/>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4"/>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4"/>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4"/>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4"/>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4"/>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4"/>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4"/>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4"/>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4"/>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4"/>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4"/>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4"/>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4"/>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4"/>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4"/>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4"/>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4"/>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4"/>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4"/>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4"/>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4"/>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4"/>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4"/>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4"/>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4"/>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4"/>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4"/>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4"/>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4"/>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4"/>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4"/>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4"/>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4"/>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4"/>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4"/>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4"/>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4"/>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4"/>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4"/>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4"/>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4"/>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4"/>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4"/>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4"/>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4"/>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4"/>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4"/>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4"/>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4"/>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4"/>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4"/>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4"/>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4"/>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4"/>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4"/>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4"/>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4"/>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4"/>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4"/>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4"/>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4"/>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4"/>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4"/>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4"/>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4"/>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4"/>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4"/>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4"/>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4"/>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4"/>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4"/>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4"/>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4"/>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4"/>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4"/>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4"/>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4"/>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4"/>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4"/>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4"/>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4"/>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4"/>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4"/>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4"/>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4"/>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4"/>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4"/>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4"/>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4"/>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4"/>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4"/>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4"/>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4"/>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4"/>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4"/>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4"/>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4"/>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4"/>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4"/>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4"/>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4"/>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4"/>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4"/>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4"/>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4"/>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4"/>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4"/>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4"/>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4"/>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4"/>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4"/>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4"/>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4"/>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4"/>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4"/>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4"/>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4"/>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4"/>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4"/>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4"/>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4"/>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4"/>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4"/>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4"/>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4"/>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4"/>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4"/>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4"/>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4"/>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4"/>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4"/>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4"/>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4"/>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4"/>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4"/>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4"/>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4"/>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4"/>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4"/>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4"/>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4"/>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4"/>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4"/>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4"/>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4"/>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4"/>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4"/>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4"/>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4"/>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4"/>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4"/>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4"/>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4"/>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4"/>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4"/>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4"/>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4"/>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4"/>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4"/>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4"/>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4"/>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4"/>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4"/>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4"/>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4"/>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4"/>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4"/>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4"/>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4"/>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4"/>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4"/>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4"/>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4"/>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4"/>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4"/>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4"/>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4"/>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4"/>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4"/>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4"/>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4"/>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4"/>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4"/>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4"/>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4"/>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4"/>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4"/>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4"/>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4"/>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4"/>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4"/>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4"/>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4"/>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4"/>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4"/>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4"/>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4"/>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4"/>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4"/>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4"/>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4"/>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4"/>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4"/>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4"/>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4"/>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4"/>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4"/>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4"/>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4"/>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4"/>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4"/>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4"/>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4"/>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4"/>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4"/>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4"/>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4"/>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4"/>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4"/>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4"/>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4"/>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4"/>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4"/>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4"/>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4"/>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4"/>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4"/>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4"/>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4"/>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4"/>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4"/>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4"/>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4"/>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4"/>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4"/>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4"/>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4"/>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4"/>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4"/>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4"/>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4"/>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4"/>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4"/>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4"/>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4"/>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4"/>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4"/>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4"/>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4"/>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4"/>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4"/>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4"/>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4"/>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4"/>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4"/>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4"/>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4"/>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4"/>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4"/>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4"/>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4"/>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4"/>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4"/>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4"/>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4"/>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4"/>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4"/>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4"/>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4"/>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4"/>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4"/>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4"/>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4"/>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4"/>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4"/>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4"/>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4"/>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4"/>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4"/>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4"/>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4"/>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4"/>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4"/>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4"/>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4"/>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4"/>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4"/>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4"/>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4"/>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4"/>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4"/>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4"/>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4"/>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4"/>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4"/>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4"/>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4"/>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4"/>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4"/>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4"/>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4"/>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4"/>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4"/>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4"/>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4"/>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4"/>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4"/>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4"/>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4"/>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4"/>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4"/>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4"/>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4"/>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4"/>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4"/>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4"/>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4"/>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4"/>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4"/>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4"/>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4"/>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4"/>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4"/>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4"/>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4"/>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4"/>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4"/>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4"/>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4"/>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4"/>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4"/>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4"/>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4"/>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4"/>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4"/>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4"/>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4"/>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4"/>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4"/>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4"/>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4"/>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4"/>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4"/>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4"/>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4"/>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4"/>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4"/>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4"/>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4"/>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4"/>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4"/>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4"/>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4"/>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4"/>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4"/>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4"/>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4"/>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4"/>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4"/>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4"/>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4"/>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4"/>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4"/>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4"/>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4"/>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4"/>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4"/>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4"/>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4"/>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4"/>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4"/>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4"/>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4"/>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4"/>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4"/>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4"/>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4"/>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4"/>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4"/>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4"/>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4"/>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4"/>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4"/>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4"/>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4"/>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4"/>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4"/>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4"/>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4"/>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4"/>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4"/>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4"/>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4"/>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4"/>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4"/>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4"/>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4"/>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4"/>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4"/>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4"/>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4"/>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4"/>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4"/>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4"/>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4"/>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4"/>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4"/>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4"/>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4"/>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4"/>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4"/>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4"/>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4"/>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4"/>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4"/>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4"/>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4"/>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4"/>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4"/>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4"/>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4"/>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4"/>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4"/>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4"/>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4"/>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4"/>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4"/>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4"/>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4"/>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4"/>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4"/>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4"/>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4"/>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4"/>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4"/>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4"/>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4"/>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4"/>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4"/>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4"/>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4"/>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4"/>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4"/>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4"/>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4"/>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4"/>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4"/>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4"/>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4"/>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4"/>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4"/>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4"/>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4"/>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4"/>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4"/>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4"/>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4"/>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4"/>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4"/>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4"/>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4"/>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4"/>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4"/>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4"/>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4"/>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4"/>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4"/>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4"/>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4"/>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4"/>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4"/>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4"/>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4"/>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4"/>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4"/>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4"/>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4"/>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4"/>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4"/>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4"/>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4"/>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4"/>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4"/>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4"/>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4"/>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4"/>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4"/>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4"/>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4"/>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4"/>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4"/>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4"/>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4"/>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4"/>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4"/>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4"/>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4"/>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4"/>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4"/>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4"/>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4"/>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4"/>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4"/>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4"/>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4"/>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4"/>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4"/>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4"/>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4"/>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4"/>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4"/>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4"/>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4"/>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4"/>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4"/>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4"/>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4"/>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4"/>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4"/>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4"/>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4"/>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4"/>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4"/>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4"/>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4"/>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4"/>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4"/>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4"/>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4"/>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4"/>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4"/>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4"/>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4"/>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4"/>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4"/>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4"/>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4"/>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4"/>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4"/>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4"/>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4"/>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4"/>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4"/>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4"/>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4"/>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4"/>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4"/>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4"/>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4"/>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4"/>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4"/>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4"/>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4"/>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4"/>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4"/>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4"/>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4"/>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4"/>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4"/>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4"/>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4"/>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4"/>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4"/>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4"/>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4"/>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4"/>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4"/>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4"/>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4"/>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4"/>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4"/>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4"/>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4"/>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4"/>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4"/>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4"/>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4"/>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4"/>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4"/>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4"/>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4"/>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4"/>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4"/>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4"/>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4"/>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4"/>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4"/>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4"/>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4"/>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4"/>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4"/>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4"/>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4"/>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4"/>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4"/>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4"/>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4"/>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4"/>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4"/>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4"/>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4"/>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4"/>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4"/>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4"/>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6" name="Shape 8206"/>
        <p:cNvGrpSpPr/>
        <p:nvPr/>
      </p:nvGrpSpPr>
      <p:grpSpPr>
        <a:xfrm>
          <a:off x="0" y="0"/>
          <a:ext cx="0" cy="0"/>
          <a:chOff x="0" y="0"/>
          <a:chExt cx="0" cy="0"/>
        </a:xfrm>
      </p:grpSpPr>
      <p:grpSp>
        <p:nvGrpSpPr>
          <p:cNvPr id="8207" name="Google Shape;8207;p85"/>
          <p:cNvGrpSpPr/>
          <p:nvPr/>
        </p:nvGrpSpPr>
        <p:grpSpPr>
          <a:xfrm>
            <a:off x="2100561" y="3398658"/>
            <a:ext cx="1102891" cy="760337"/>
            <a:chOff x="4967783" y="2151471"/>
            <a:chExt cx="3920692" cy="2702940"/>
          </a:xfrm>
        </p:grpSpPr>
        <p:grpSp>
          <p:nvGrpSpPr>
            <p:cNvPr id="8208" name="Google Shape;8208;p85"/>
            <p:cNvGrpSpPr/>
            <p:nvPr/>
          </p:nvGrpSpPr>
          <p:grpSpPr>
            <a:xfrm>
              <a:off x="5045709" y="2252109"/>
              <a:ext cx="3761071" cy="2501708"/>
              <a:chOff x="2691784" y="1805334"/>
              <a:chExt cx="3761071" cy="2501708"/>
            </a:xfrm>
          </p:grpSpPr>
          <p:sp>
            <p:nvSpPr>
              <p:cNvPr id="8209" name="Google Shape;8209;p8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85"/>
            <p:cNvGrpSpPr/>
            <p:nvPr/>
          </p:nvGrpSpPr>
          <p:grpSpPr>
            <a:xfrm>
              <a:off x="4967783" y="2151471"/>
              <a:ext cx="3920692" cy="2702940"/>
              <a:chOff x="2613858" y="1704696"/>
              <a:chExt cx="3920692" cy="2702940"/>
            </a:xfrm>
          </p:grpSpPr>
          <p:sp>
            <p:nvSpPr>
              <p:cNvPr id="8217" name="Google Shape;8217;p8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2" name="Google Shape;8222;p85"/>
          <p:cNvGrpSpPr/>
          <p:nvPr/>
        </p:nvGrpSpPr>
        <p:grpSpPr>
          <a:xfrm>
            <a:off x="3504470" y="1286935"/>
            <a:ext cx="1561911" cy="708580"/>
            <a:chOff x="3530532" y="1496185"/>
            <a:chExt cx="1561911" cy="708580"/>
          </a:xfrm>
        </p:grpSpPr>
        <p:grpSp>
          <p:nvGrpSpPr>
            <p:cNvPr id="8223" name="Google Shape;8223;p85"/>
            <p:cNvGrpSpPr/>
            <p:nvPr/>
          </p:nvGrpSpPr>
          <p:grpSpPr>
            <a:xfrm>
              <a:off x="3720318" y="1857562"/>
              <a:ext cx="1372125" cy="54"/>
              <a:chOff x="3720318" y="1857562"/>
              <a:chExt cx="1372125" cy="54"/>
            </a:xfrm>
          </p:grpSpPr>
          <p:cxnSp>
            <p:nvCxnSpPr>
              <p:cNvPr id="8224" name="Google Shape;8224;p85"/>
              <p:cNvCxnSpPr>
                <a:endCxn id="8225"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6" name="Google Shape;8226;p8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7" name="Google Shape;8227;p8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8" name="Google Shape;8228;p85"/>
              <p:cNvCxnSpPr>
                <a:stCxn id="8225"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29" name="Google Shape;8229;p85"/>
            <p:cNvGrpSpPr/>
            <p:nvPr/>
          </p:nvGrpSpPr>
          <p:grpSpPr>
            <a:xfrm>
              <a:off x="3567462" y="1496185"/>
              <a:ext cx="286500" cy="272914"/>
              <a:chOff x="3567462" y="1496185"/>
              <a:chExt cx="286500" cy="272914"/>
            </a:xfrm>
          </p:grpSpPr>
          <p:cxnSp>
            <p:nvCxnSpPr>
              <p:cNvPr id="8230" name="Google Shape;8230;p8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31" name="Google Shape;8231;p8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2" name="Google Shape;8232;p8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4" name="Google Shape;8234;p85"/>
            <p:cNvGrpSpPr/>
            <p:nvPr/>
          </p:nvGrpSpPr>
          <p:grpSpPr>
            <a:xfrm>
              <a:off x="3929014" y="1960574"/>
              <a:ext cx="286500" cy="242342"/>
              <a:chOff x="3929014" y="1960574"/>
              <a:chExt cx="286500" cy="242342"/>
            </a:xfrm>
          </p:grpSpPr>
          <p:cxnSp>
            <p:nvCxnSpPr>
              <p:cNvPr id="8235" name="Google Shape;8235;p8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36" name="Google Shape;8236;p8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85"/>
            <p:cNvGrpSpPr/>
            <p:nvPr/>
          </p:nvGrpSpPr>
          <p:grpSpPr>
            <a:xfrm>
              <a:off x="4290828" y="1496185"/>
              <a:ext cx="286500" cy="272914"/>
              <a:chOff x="4290828" y="1496185"/>
              <a:chExt cx="286500" cy="272914"/>
            </a:xfrm>
          </p:grpSpPr>
          <p:cxnSp>
            <p:nvCxnSpPr>
              <p:cNvPr id="8238" name="Google Shape;8238;p8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39" name="Google Shape;8239;p8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0" name="Google Shape;8240;p8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1" name="Google Shape;8241;p85"/>
            <p:cNvGrpSpPr/>
            <p:nvPr/>
          </p:nvGrpSpPr>
          <p:grpSpPr>
            <a:xfrm>
              <a:off x="4657726" y="1959674"/>
              <a:ext cx="286500" cy="245092"/>
              <a:chOff x="4657726" y="1959674"/>
              <a:chExt cx="286500" cy="245092"/>
            </a:xfrm>
          </p:grpSpPr>
          <p:cxnSp>
            <p:nvCxnSpPr>
              <p:cNvPr id="8242" name="Google Shape;8242;p8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243" name="Google Shape;8243;p8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44" name="Google Shape;8244;p85"/>
          <p:cNvGrpSpPr/>
          <p:nvPr/>
        </p:nvGrpSpPr>
        <p:grpSpPr>
          <a:xfrm>
            <a:off x="3486489" y="2149032"/>
            <a:ext cx="1597032" cy="378649"/>
            <a:chOff x="3512551" y="2358282"/>
            <a:chExt cx="1597032" cy="378649"/>
          </a:xfrm>
        </p:grpSpPr>
        <p:grpSp>
          <p:nvGrpSpPr>
            <p:cNvPr id="8245" name="Google Shape;8245;p85"/>
            <p:cNvGrpSpPr/>
            <p:nvPr/>
          </p:nvGrpSpPr>
          <p:grpSpPr>
            <a:xfrm>
              <a:off x="3738198" y="2553002"/>
              <a:ext cx="1145834" cy="117"/>
              <a:chOff x="3738198" y="2553002"/>
              <a:chExt cx="1145834" cy="117"/>
            </a:xfrm>
          </p:grpSpPr>
          <p:cxnSp>
            <p:nvCxnSpPr>
              <p:cNvPr id="8246" name="Google Shape;8246;p8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7" name="Google Shape;8247;p8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8" name="Google Shape;8248;p85"/>
              <p:cNvCxnSpPr>
                <a:stCxn id="8249" idx="6"/>
                <a:endCxn id="8250"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51" name="Google Shape;8251;p85"/>
            <p:cNvGrpSpPr/>
            <p:nvPr/>
          </p:nvGrpSpPr>
          <p:grpSpPr>
            <a:xfrm>
              <a:off x="3969644" y="2440153"/>
              <a:ext cx="225900" cy="296779"/>
              <a:chOff x="3969644" y="2440153"/>
              <a:chExt cx="225900" cy="296779"/>
            </a:xfrm>
          </p:grpSpPr>
          <p:cxnSp>
            <p:nvCxnSpPr>
              <p:cNvPr id="8252" name="Google Shape;8252;p8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250" name="Google Shape;8250;p8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85"/>
            <p:cNvGrpSpPr/>
            <p:nvPr/>
          </p:nvGrpSpPr>
          <p:grpSpPr>
            <a:xfrm>
              <a:off x="4426818" y="2358282"/>
              <a:ext cx="225600" cy="307471"/>
              <a:chOff x="4426818" y="2358282"/>
              <a:chExt cx="225600" cy="307471"/>
            </a:xfrm>
          </p:grpSpPr>
          <p:cxnSp>
            <p:nvCxnSpPr>
              <p:cNvPr id="8255" name="Google Shape;8255;p85"/>
              <p:cNvCxnSpPr>
                <a:stCxn id="8256"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57" name="Google Shape;8257;p8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85"/>
            <p:cNvGrpSpPr/>
            <p:nvPr/>
          </p:nvGrpSpPr>
          <p:grpSpPr>
            <a:xfrm>
              <a:off x="4883984" y="2440153"/>
              <a:ext cx="225600" cy="296479"/>
              <a:chOff x="4883984" y="2440153"/>
              <a:chExt cx="225600" cy="296479"/>
            </a:xfrm>
          </p:grpSpPr>
          <p:cxnSp>
            <p:nvCxnSpPr>
              <p:cNvPr id="8259" name="Google Shape;8259;p8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260" name="Google Shape;8260;p8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85"/>
            <p:cNvGrpSpPr/>
            <p:nvPr/>
          </p:nvGrpSpPr>
          <p:grpSpPr>
            <a:xfrm>
              <a:off x="3512551" y="2358356"/>
              <a:ext cx="225647" cy="307629"/>
              <a:chOff x="2182679" y="2005014"/>
              <a:chExt cx="792300" cy="1080158"/>
            </a:xfrm>
          </p:grpSpPr>
          <p:cxnSp>
            <p:nvCxnSpPr>
              <p:cNvPr id="8263" name="Google Shape;8263;p85"/>
              <p:cNvCxnSpPr>
                <a:stCxn id="8264"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49" name="Google Shape;8249;p8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5" name="Google Shape;8265;p85"/>
          <p:cNvGrpSpPr/>
          <p:nvPr/>
        </p:nvGrpSpPr>
        <p:grpSpPr>
          <a:xfrm>
            <a:off x="6846571" y="972829"/>
            <a:ext cx="1559809" cy="722610"/>
            <a:chOff x="634175" y="2986275"/>
            <a:chExt cx="3147949" cy="1458344"/>
          </a:xfrm>
        </p:grpSpPr>
        <p:cxnSp>
          <p:nvCxnSpPr>
            <p:cNvPr id="8266" name="Google Shape;8266;p85"/>
            <p:cNvCxnSpPr>
              <a:stCxn id="8267" idx="4"/>
              <a:endCxn id="8268"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269" name="Google Shape;8269;p85"/>
            <p:cNvCxnSpPr>
              <a:stCxn id="8268" idx="0"/>
              <a:endCxn id="8270"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71" name="Google Shape;8271;p85"/>
            <p:cNvCxnSpPr>
              <a:stCxn id="8270" idx="4"/>
              <a:endCxn id="8272"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73" name="Google Shape;8273;p85"/>
            <p:cNvCxnSpPr>
              <a:stCxn id="8272" idx="0"/>
              <a:endCxn id="8274"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274" name="Google Shape;8274;p8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70" name="Google Shape;8270;p8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7" name="Google Shape;8267;p8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72" name="Google Shape;8272;p8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8" name="Google Shape;8268;p8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275" name="Google Shape;8275;p85"/>
          <p:cNvGrpSpPr/>
          <p:nvPr/>
        </p:nvGrpSpPr>
        <p:grpSpPr>
          <a:xfrm>
            <a:off x="3500361" y="2682737"/>
            <a:ext cx="1570719" cy="294123"/>
            <a:chOff x="998425" y="1182125"/>
            <a:chExt cx="1065400" cy="199500"/>
          </a:xfrm>
        </p:grpSpPr>
        <p:sp>
          <p:nvSpPr>
            <p:cNvPr id="8276" name="Google Shape;8276;p8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85"/>
          <p:cNvGrpSpPr/>
          <p:nvPr/>
        </p:nvGrpSpPr>
        <p:grpSpPr>
          <a:xfrm>
            <a:off x="6843617" y="1800224"/>
            <a:ext cx="1565716" cy="366729"/>
            <a:chOff x="1247650" y="2075423"/>
            <a:chExt cx="6648477" cy="1557238"/>
          </a:xfrm>
        </p:grpSpPr>
        <p:sp>
          <p:nvSpPr>
            <p:cNvPr id="8282" name="Google Shape;8282;p8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85"/>
          <p:cNvGrpSpPr/>
          <p:nvPr/>
        </p:nvGrpSpPr>
        <p:grpSpPr>
          <a:xfrm>
            <a:off x="6827929" y="2949039"/>
            <a:ext cx="1597061" cy="663440"/>
            <a:chOff x="6796238" y="3158297"/>
            <a:chExt cx="1630319" cy="677257"/>
          </a:xfrm>
        </p:grpSpPr>
        <p:cxnSp>
          <p:nvCxnSpPr>
            <p:cNvPr id="8289" name="Google Shape;8289;p8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290" name="Google Shape;8290;p8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291" name="Google Shape;8291;p8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292" name="Google Shape;8292;p8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293" name="Google Shape;8293;p85"/>
            <p:cNvGrpSpPr/>
            <p:nvPr/>
          </p:nvGrpSpPr>
          <p:grpSpPr>
            <a:xfrm>
              <a:off x="6796238" y="3311904"/>
              <a:ext cx="1630319" cy="377697"/>
              <a:chOff x="6796238" y="3311904"/>
              <a:chExt cx="1630319" cy="377697"/>
            </a:xfrm>
          </p:grpSpPr>
          <p:sp>
            <p:nvSpPr>
              <p:cNvPr id="8294" name="Google Shape;8294;p8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7" name="Google Shape;8297;p85"/>
          <p:cNvGrpSpPr/>
          <p:nvPr/>
        </p:nvGrpSpPr>
        <p:grpSpPr>
          <a:xfrm>
            <a:off x="5349067" y="970431"/>
            <a:ext cx="1368606" cy="1593805"/>
            <a:chOff x="1839112" y="2209163"/>
            <a:chExt cx="1918159" cy="2233784"/>
          </a:xfrm>
        </p:grpSpPr>
        <p:sp>
          <p:nvSpPr>
            <p:cNvPr id="8298" name="Google Shape;8298;p8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1" name="Google Shape;8301;p85"/>
            <p:cNvCxnSpPr>
              <a:stCxn id="8298" idx="6"/>
              <a:endCxn id="8299"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02" name="Google Shape;8302;p85"/>
            <p:cNvCxnSpPr>
              <a:stCxn id="8299" idx="4"/>
              <a:endCxn id="8303"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304" name="Google Shape;8304;p85"/>
            <p:cNvCxnSpPr>
              <a:stCxn id="8303" idx="6"/>
              <a:endCxn id="8300"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05" name="Google Shape;8305;p85"/>
            <p:cNvCxnSpPr>
              <a:stCxn id="8300" idx="4"/>
              <a:endCxn id="8306"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303" name="Google Shape;8303;p8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8" name="Google Shape;8308;p85"/>
            <p:cNvCxnSpPr>
              <a:endCxn id="8307"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09" name="Google Shape;8309;p85"/>
          <p:cNvGrpSpPr/>
          <p:nvPr/>
        </p:nvGrpSpPr>
        <p:grpSpPr>
          <a:xfrm>
            <a:off x="3481440" y="976667"/>
            <a:ext cx="1637968" cy="154942"/>
            <a:chOff x="238125" y="2506075"/>
            <a:chExt cx="7115411" cy="673075"/>
          </a:xfrm>
        </p:grpSpPr>
        <p:sp>
          <p:nvSpPr>
            <p:cNvPr id="8310" name="Google Shape;8310;p8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85"/>
          <p:cNvGrpSpPr/>
          <p:nvPr/>
        </p:nvGrpSpPr>
        <p:grpSpPr>
          <a:xfrm>
            <a:off x="720125" y="1298264"/>
            <a:ext cx="2476762" cy="91743"/>
            <a:chOff x="1464850" y="436376"/>
            <a:chExt cx="6001362" cy="222300"/>
          </a:xfrm>
        </p:grpSpPr>
        <p:sp>
          <p:nvSpPr>
            <p:cNvPr id="8316" name="Google Shape;8316;p8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1" name="Google Shape;8321;p8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22" name="Google Shape;8322;p8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23" name="Google Shape;8323;p8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24" name="Google Shape;8324;p8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25" name="Google Shape;8325;p85"/>
          <p:cNvGrpSpPr/>
          <p:nvPr/>
        </p:nvGrpSpPr>
        <p:grpSpPr>
          <a:xfrm>
            <a:off x="706392" y="2533730"/>
            <a:ext cx="1452710" cy="651923"/>
            <a:chOff x="803162" y="2667727"/>
            <a:chExt cx="1411906" cy="633611"/>
          </a:xfrm>
        </p:grpSpPr>
        <p:cxnSp>
          <p:nvCxnSpPr>
            <p:cNvPr id="8326" name="Google Shape;8326;p85"/>
            <p:cNvCxnSpPr>
              <a:stCxn id="8327" idx="2"/>
              <a:endCxn id="8328"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9" name="Google Shape;8329;p85"/>
            <p:cNvCxnSpPr>
              <a:stCxn id="8330" idx="0"/>
              <a:endCxn id="8327"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1" name="Google Shape;8331;p85"/>
            <p:cNvCxnSpPr>
              <a:stCxn id="8330" idx="2"/>
              <a:endCxn id="8332"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3" name="Google Shape;8333;p85"/>
            <p:cNvCxnSpPr>
              <a:stCxn id="8334" idx="0"/>
              <a:endCxn id="8330"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5" name="Google Shape;8335;p85"/>
            <p:cNvCxnSpPr>
              <a:stCxn id="8328" idx="2"/>
              <a:endCxn id="8336"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7" name="Google Shape;8337;p85"/>
            <p:cNvCxnSpPr>
              <a:stCxn id="8338" idx="0"/>
              <a:endCxn id="8328"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34" name="Google Shape;8334;p8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2" name="Google Shape;8332;p8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8" name="Google Shape;8338;p8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6" name="Google Shape;8336;p8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8" name="Google Shape;8328;p8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0" name="Google Shape;8330;p8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7" name="Google Shape;8327;p8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39" name="Google Shape;8339;p85"/>
          <p:cNvGrpSpPr/>
          <p:nvPr/>
        </p:nvGrpSpPr>
        <p:grpSpPr>
          <a:xfrm>
            <a:off x="706394" y="969268"/>
            <a:ext cx="2518541" cy="209309"/>
            <a:chOff x="803163" y="1111966"/>
            <a:chExt cx="2447800" cy="203430"/>
          </a:xfrm>
        </p:grpSpPr>
        <p:grpSp>
          <p:nvGrpSpPr>
            <p:cNvPr id="8340" name="Google Shape;8340;p85"/>
            <p:cNvGrpSpPr/>
            <p:nvPr/>
          </p:nvGrpSpPr>
          <p:grpSpPr>
            <a:xfrm>
              <a:off x="1958180" y="1111966"/>
              <a:ext cx="588019" cy="121396"/>
              <a:chOff x="4808316" y="2800065"/>
              <a:chExt cx="1999386" cy="412910"/>
            </a:xfrm>
          </p:grpSpPr>
          <p:sp>
            <p:nvSpPr>
              <p:cNvPr id="8341" name="Google Shape;8341;p8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2" name="Google Shape;8342;p85"/>
              <p:cNvGrpSpPr/>
              <p:nvPr/>
            </p:nvGrpSpPr>
            <p:grpSpPr>
              <a:xfrm>
                <a:off x="4808316" y="2800065"/>
                <a:ext cx="92400" cy="411825"/>
                <a:chOff x="845575" y="2563700"/>
                <a:chExt cx="92400" cy="411825"/>
              </a:xfrm>
            </p:grpSpPr>
            <p:cxnSp>
              <p:nvCxnSpPr>
                <p:cNvPr id="8343" name="Google Shape;8343;p8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4" name="Google Shape;8344;p8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45" name="Google Shape;8345;p8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346" name="Google Shape;8346;p8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7" name="Google Shape;8347;p85"/>
            <p:cNvGrpSpPr/>
            <p:nvPr/>
          </p:nvGrpSpPr>
          <p:grpSpPr>
            <a:xfrm>
              <a:off x="803163" y="1111974"/>
              <a:ext cx="591158" cy="121545"/>
              <a:chOff x="803163" y="1111974"/>
              <a:chExt cx="591158" cy="121545"/>
            </a:xfrm>
          </p:grpSpPr>
          <p:grpSp>
            <p:nvGrpSpPr>
              <p:cNvPr id="8348" name="Google Shape;8348;p85"/>
              <p:cNvGrpSpPr/>
              <p:nvPr/>
            </p:nvGrpSpPr>
            <p:grpSpPr>
              <a:xfrm>
                <a:off x="803163" y="1111974"/>
                <a:ext cx="27175" cy="121077"/>
                <a:chOff x="845575" y="2563700"/>
                <a:chExt cx="92400" cy="411825"/>
              </a:xfrm>
            </p:grpSpPr>
            <p:cxnSp>
              <p:nvCxnSpPr>
                <p:cNvPr id="8349" name="Google Shape;8349;p8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50" name="Google Shape;8350;p8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1" name="Google Shape;8351;p8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85"/>
            <p:cNvGrpSpPr/>
            <p:nvPr/>
          </p:nvGrpSpPr>
          <p:grpSpPr>
            <a:xfrm>
              <a:off x="1381910" y="1194219"/>
              <a:ext cx="588341" cy="121177"/>
              <a:chOff x="1381910" y="1194219"/>
              <a:chExt cx="588341" cy="121177"/>
            </a:xfrm>
          </p:grpSpPr>
          <p:grpSp>
            <p:nvGrpSpPr>
              <p:cNvPr id="8353" name="Google Shape;8353;p85"/>
              <p:cNvGrpSpPr/>
              <p:nvPr/>
            </p:nvGrpSpPr>
            <p:grpSpPr>
              <a:xfrm rot="10800000">
                <a:off x="1381910" y="1194319"/>
                <a:ext cx="27175" cy="121077"/>
                <a:chOff x="2070100" y="2563700"/>
                <a:chExt cx="92400" cy="411825"/>
              </a:xfrm>
            </p:grpSpPr>
            <p:cxnSp>
              <p:nvCxnSpPr>
                <p:cNvPr id="8354" name="Google Shape;8354;p8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55" name="Google Shape;8355;p8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6" name="Google Shape;8356;p8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85"/>
            <p:cNvGrpSpPr/>
            <p:nvPr/>
          </p:nvGrpSpPr>
          <p:grpSpPr>
            <a:xfrm>
              <a:off x="2532079" y="1194219"/>
              <a:ext cx="704927" cy="121177"/>
              <a:chOff x="2532079" y="1194219"/>
              <a:chExt cx="704927" cy="121177"/>
            </a:xfrm>
          </p:grpSpPr>
          <p:grpSp>
            <p:nvGrpSpPr>
              <p:cNvPr id="8358" name="Google Shape;8358;p85"/>
              <p:cNvGrpSpPr/>
              <p:nvPr/>
            </p:nvGrpSpPr>
            <p:grpSpPr>
              <a:xfrm rot="10800000">
                <a:off x="2532079" y="1194319"/>
                <a:ext cx="27175" cy="121077"/>
                <a:chOff x="2070100" y="2563700"/>
                <a:chExt cx="92400" cy="411825"/>
              </a:xfrm>
            </p:grpSpPr>
            <p:cxnSp>
              <p:nvCxnSpPr>
                <p:cNvPr id="8359" name="Google Shape;8359;p8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60" name="Google Shape;8360;p8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1" name="Google Shape;8361;p8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2" name="Google Shape;8362;p85"/>
          <p:cNvGrpSpPr/>
          <p:nvPr/>
        </p:nvGrpSpPr>
        <p:grpSpPr>
          <a:xfrm>
            <a:off x="3499404" y="3665900"/>
            <a:ext cx="1567778" cy="491677"/>
            <a:chOff x="5194708" y="3484366"/>
            <a:chExt cx="3148148" cy="987304"/>
          </a:xfrm>
        </p:grpSpPr>
        <p:grpSp>
          <p:nvGrpSpPr>
            <p:cNvPr id="8363" name="Google Shape;8363;p85"/>
            <p:cNvGrpSpPr/>
            <p:nvPr/>
          </p:nvGrpSpPr>
          <p:grpSpPr>
            <a:xfrm>
              <a:off x="7531521" y="3484366"/>
              <a:ext cx="811335" cy="987304"/>
              <a:chOff x="3379425" y="1617275"/>
              <a:chExt cx="1090650" cy="1327200"/>
            </a:xfrm>
          </p:grpSpPr>
          <p:sp>
            <p:nvSpPr>
              <p:cNvPr id="8364" name="Google Shape;8364;p8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85"/>
            <p:cNvGrpSpPr/>
            <p:nvPr/>
          </p:nvGrpSpPr>
          <p:grpSpPr>
            <a:xfrm>
              <a:off x="6752546" y="3484366"/>
              <a:ext cx="811428" cy="987304"/>
              <a:chOff x="2332275" y="1617275"/>
              <a:chExt cx="1090775" cy="1327200"/>
            </a:xfrm>
          </p:grpSpPr>
          <p:sp>
            <p:nvSpPr>
              <p:cNvPr id="8368" name="Google Shape;8368;p8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85"/>
            <p:cNvGrpSpPr/>
            <p:nvPr/>
          </p:nvGrpSpPr>
          <p:grpSpPr>
            <a:xfrm>
              <a:off x="5973664" y="3484366"/>
              <a:ext cx="811335" cy="987304"/>
              <a:chOff x="1285250" y="1617275"/>
              <a:chExt cx="1090650" cy="1327200"/>
            </a:xfrm>
          </p:grpSpPr>
          <p:sp>
            <p:nvSpPr>
              <p:cNvPr id="8372" name="Google Shape;8372;p8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85"/>
            <p:cNvGrpSpPr/>
            <p:nvPr/>
          </p:nvGrpSpPr>
          <p:grpSpPr>
            <a:xfrm>
              <a:off x="5194708" y="3484366"/>
              <a:ext cx="811409" cy="987304"/>
              <a:chOff x="238125" y="1617275"/>
              <a:chExt cx="1090750" cy="1327200"/>
            </a:xfrm>
          </p:grpSpPr>
          <p:sp>
            <p:nvSpPr>
              <p:cNvPr id="8376" name="Google Shape;8376;p8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9" name="Google Shape;8379;p85"/>
          <p:cNvGrpSpPr/>
          <p:nvPr/>
        </p:nvGrpSpPr>
        <p:grpSpPr>
          <a:xfrm>
            <a:off x="3460013" y="3146311"/>
            <a:ext cx="1616964" cy="346256"/>
            <a:chOff x="1808063" y="4294338"/>
            <a:chExt cx="3370782" cy="721817"/>
          </a:xfrm>
        </p:grpSpPr>
        <p:sp>
          <p:nvSpPr>
            <p:cNvPr id="8380" name="Google Shape;8380;p8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0" name="Google Shape;8390;p85"/>
          <p:cNvGrpSpPr/>
          <p:nvPr/>
        </p:nvGrpSpPr>
        <p:grpSpPr>
          <a:xfrm>
            <a:off x="738225" y="3432340"/>
            <a:ext cx="1295882" cy="646587"/>
            <a:chOff x="834100" y="3642869"/>
            <a:chExt cx="1259483" cy="628426"/>
          </a:xfrm>
        </p:grpSpPr>
        <p:sp>
          <p:nvSpPr>
            <p:cNvPr id="8391" name="Google Shape;8391;p8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6" name="Google Shape;8416;p85"/>
            <p:cNvGrpSpPr/>
            <p:nvPr/>
          </p:nvGrpSpPr>
          <p:grpSpPr>
            <a:xfrm>
              <a:off x="1360364" y="3847835"/>
              <a:ext cx="208119" cy="224359"/>
              <a:chOff x="1360769" y="3847100"/>
              <a:chExt cx="208119" cy="224359"/>
            </a:xfrm>
          </p:grpSpPr>
          <p:sp>
            <p:nvSpPr>
              <p:cNvPr id="8417" name="Google Shape;8417;p8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7" name="Google Shape;8437;p8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85"/>
          <p:cNvGrpSpPr/>
          <p:nvPr/>
        </p:nvGrpSpPr>
        <p:grpSpPr>
          <a:xfrm rot="5400000">
            <a:off x="5951338" y="3228837"/>
            <a:ext cx="164064" cy="1414916"/>
            <a:chOff x="4428249" y="1369375"/>
            <a:chExt cx="36905" cy="429569"/>
          </a:xfrm>
        </p:grpSpPr>
        <p:sp>
          <p:nvSpPr>
            <p:cNvPr id="8452" name="Google Shape;8452;p8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85"/>
          <p:cNvGrpSpPr/>
          <p:nvPr/>
        </p:nvGrpSpPr>
        <p:grpSpPr>
          <a:xfrm flipH="1" rot="10800000">
            <a:off x="5323767" y="2817380"/>
            <a:ext cx="1419207" cy="24808"/>
            <a:chOff x="219558" y="4738465"/>
            <a:chExt cx="5852400" cy="102300"/>
          </a:xfrm>
        </p:grpSpPr>
        <p:cxnSp>
          <p:nvCxnSpPr>
            <p:cNvPr id="8485" name="Google Shape;8485;p8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486" name="Google Shape;8486;p8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85"/>
          <p:cNvGrpSpPr/>
          <p:nvPr/>
        </p:nvGrpSpPr>
        <p:grpSpPr>
          <a:xfrm>
            <a:off x="5335086" y="3190444"/>
            <a:ext cx="1396570" cy="385016"/>
            <a:chOff x="5286284" y="2966544"/>
            <a:chExt cx="1396570" cy="385016"/>
          </a:xfrm>
        </p:grpSpPr>
        <p:cxnSp>
          <p:nvCxnSpPr>
            <p:cNvPr id="8492" name="Google Shape;8492;p8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493" name="Google Shape;8493;p8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494" name="Google Shape;8494;p85"/>
            <p:cNvGrpSpPr/>
            <p:nvPr/>
          </p:nvGrpSpPr>
          <p:grpSpPr>
            <a:xfrm>
              <a:off x="5287688" y="3173364"/>
              <a:ext cx="1395166" cy="74100"/>
              <a:chOff x="5287688" y="3173364"/>
              <a:chExt cx="1395166" cy="74100"/>
            </a:xfrm>
          </p:grpSpPr>
          <p:cxnSp>
            <p:nvCxnSpPr>
              <p:cNvPr id="8495" name="Google Shape;8495;p8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496" name="Google Shape;8496;p8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497" name="Google Shape;8497;p8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98" name="Google Shape;8498;p8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99" name="Google Shape;8499;p8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0" name="Google Shape;8500;p8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1" name="Google Shape;8501;p8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2" name="Google Shape;8502;p8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503" name="Google Shape;8503;p8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504" name="Google Shape;8504;p85"/>
          <p:cNvGrpSpPr/>
          <p:nvPr/>
        </p:nvGrpSpPr>
        <p:grpSpPr>
          <a:xfrm>
            <a:off x="2021151" y="1609220"/>
            <a:ext cx="1182276" cy="662027"/>
            <a:chOff x="2029517" y="1732295"/>
            <a:chExt cx="1149068" cy="643432"/>
          </a:xfrm>
        </p:grpSpPr>
        <p:grpSp>
          <p:nvGrpSpPr>
            <p:cNvPr id="8505" name="Google Shape;8505;p85"/>
            <p:cNvGrpSpPr/>
            <p:nvPr/>
          </p:nvGrpSpPr>
          <p:grpSpPr>
            <a:xfrm>
              <a:off x="2708660" y="1746937"/>
              <a:ext cx="455427" cy="244429"/>
              <a:chOff x="2700693" y="1746937"/>
              <a:chExt cx="455427" cy="244429"/>
            </a:xfrm>
          </p:grpSpPr>
          <p:grpSp>
            <p:nvGrpSpPr>
              <p:cNvPr id="8506" name="Google Shape;8506;p85"/>
              <p:cNvGrpSpPr/>
              <p:nvPr/>
            </p:nvGrpSpPr>
            <p:grpSpPr>
              <a:xfrm>
                <a:off x="2905682" y="1782817"/>
                <a:ext cx="250438" cy="208549"/>
                <a:chOff x="2905682" y="1782817"/>
                <a:chExt cx="250438" cy="208549"/>
              </a:xfrm>
            </p:grpSpPr>
            <p:cxnSp>
              <p:nvCxnSpPr>
                <p:cNvPr id="8507" name="Google Shape;8507;p8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8" name="Google Shape;8508;p8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85"/>
              <p:cNvGrpSpPr/>
              <p:nvPr/>
            </p:nvGrpSpPr>
            <p:grpSpPr>
              <a:xfrm>
                <a:off x="2700693" y="1746937"/>
                <a:ext cx="449967" cy="72374"/>
                <a:chOff x="2700693" y="1746937"/>
                <a:chExt cx="449967" cy="72374"/>
              </a:xfrm>
            </p:grpSpPr>
            <p:cxnSp>
              <p:nvCxnSpPr>
                <p:cNvPr id="8510" name="Google Shape;8510;p8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1" name="Google Shape;8511;p8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2" name="Google Shape;8512;p85"/>
            <p:cNvGrpSpPr/>
            <p:nvPr/>
          </p:nvGrpSpPr>
          <p:grpSpPr>
            <a:xfrm>
              <a:off x="2029517" y="1732295"/>
              <a:ext cx="1149068" cy="643432"/>
              <a:chOff x="2029517" y="1732295"/>
              <a:chExt cx="1149068" cy="643432"/>
            </a:xfrm>
          </p:grpSpPr>
          <p:grpSp>
            <p:nvGrpSpPr>
              <p:cNvPr id="8513" name="Google Shape;8513;p85"/>
              <p:cNvGrpSpPr/>
              <p:nvPr/>
            </p:nvGrpSpPr>
            <p:grpSpPr>
              <a:xfrm>
                <a:off x="2703618" y="2103152"/>
                <a:ext cx="474966" cy="260017"/>
                <a:chOff x="2703618" y="2103152"/>
                <a:chExt cx="474966" cy="260017"/>
              </a:xfrm>
            </p:grpSpPr>
            <p:grpSp>
              <p:nvGrpSpPr>
                <p:cNvPr id="8514" name="Google Shape;8514;p85"/>
                <p:cNvGrpSpPr/>
                <p:nvPr/>
              </p:nvGrpSpPr>
              <p:grpSpPr>
                <a:xfrm>
                  <a:off x="2703618" y="2290640"/>
                  <a:ext cx="450291" cy="72529"/>
                  <a:chOff x="2703618" y="2290640"/>
                  <a:chExt cx="450291" cy="72529"/>
                </a:xfrm>
              </p:grpSpPr>
              <p:cxnSp>
                <p:nvCxnSpPr>
                  <p:cNvPr id="8515" name="Google Shape;8515;p8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6" name="Google Shape;8516;p8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85"/>
                <p:cNvGrpSpPr/>
                <p:nvPr/>
              </p:nvGrpSpPr>
              <p:grpSpPr>
                <a:xfrm>
                  <a:off x="2908607" y="2103152"/>
                  <a:ext cx="269977" cy="223538"/>
                  <a:chOff x="2908607" y="2103152"/>
                  <a:chExt cx="269977" cy="223538"/>
                </a:xfrm>
              </p:grpSpPr>
              <p:cxnSp>
                <p:nvCxnSpPr>
                  <p:cNvPr id="8518" name="Google Shape;8518;p8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9" name="Google Shape;8519;p8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0" name="Google Shape;8520;p85"/>
              <p:cNvGrpSpPr/>
              <p:nvPr/>
            </p:nvGrpSpPr>
            <p:grpSpPr>
              <a:xfrm>
                <a:off x="2029517" y="1732295"/>
                <a:ext cx="685827" cy="643432"/>
                <a:chOff x="2029517" y="1732295"/>
                <a:chExt cx="685827" cy="643432"/>
              </a:xfrm>
            </p:grpSpPr>
            <p:sp>
              <p:nvSpPr>
                <p:cNvPr id="8521" name="Google Shape;8521;p8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2" name="Google Shape;8522;p85"/>
                <p:cNvGrpSpPr/>
                <p:nvPr/>
              </p:nvGrpSpPr>
              <p:grpSpPr>
                <a:xfrm>
                  <a:off x="2158948" y="1732295"/>
                  <a:ext cx="556396" cy="333108"/>
                  <a:chOff x="2158948" y="1732295"/>
                  <a:chExt cx="556396" cy="333108"/>
                </a:xfrm>
              </p:grpSpPr>
              <p:cxnSp>
                <p:nvCxnSpPr>
                  <p:cNvPr id="8523" name="Google Shape;8523;p8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24" name="Google Shape;8524;p8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85"/>
                <p:cNvGrpSpPr/>
                <p:nvPr/>
              </p:nvGrpSpPr>
              <p:grpSpPr>
                <a:xfrm>
                  <a:off x="2159908" y="2065057"/>
                  <a:ext cx="550884" cy="310670"/>
                  <a:chOff x="2159908" y="2065057"/>
                  <a:chExt cx="550884" cy="310670"/>
                </a:xfrm>
              </p:grpSpPr>
              <p:cxnSp>
                <p:nvCxnSpPr>
                  <p:cNvPr id="8526" name="Google Shape;8526;p8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27" name="Google Shape;8527;p8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28" name="Google Shape;8528;p85"/>
          <p:cNvGrpSpPr/>
          <p:nvPr/>
        </p:nvGrpSpPr>
        <p:grpSpPr>
          <a:xfrm>
            <a:off x="706400" y="1556833"/>
            <a:ext cx="962651" cy="810058"/>
            <a:chOff x="732462" y="1766083"/>
            <a:chExt cx="962651" cy="810058"/>
          </a:xfrm>
        </p:grpSpPr>
        <p:grpSp>
          <p:nvGrpSpPr>
            <p:cNvPr id="8529" name="Google Shape;8529;p85"/>
            <p:cNvGrpSpPr/>
            <p:nvPr/>
          </p:nvGrpSpPr>
          <p:grpSpPr>
            <a:xfrm>
              <a:off x="732462" y="1908333"/>
              <a:ext cx="339369" cy="524756"/>
              <a:chOff x="844912" y="1819635"/>
              <a:chExt cx="329836" cy="510016"/>
            </a:xfrm>
          </p:grpSpPr>
          <p:sp>
            <p:nvSpPr>
              <p:cNvPr id="8530" name="Google Shape;8530;p8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85"/>
            <p:cNvGrpSpPr/>
            <p:nvPr/>
          </p:nvGrpSpPr>
          <p:grpSpPr>
            <a:xfrm>
              <a:off x="1184858" y="2256650"/>
              <a:ext cx="510255" cy="319491"/>
              <a:chOff x="1284601" y="2158168"/>
              <a:chExt cx="495923" cy="310517"/>
            </a:xfrm>
          </p:grpSpPr>
          <p:sp>
            <p:nvSpPr>
              <p:cNvPr id="8537" name="Google Shape;8537;p8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8" name="Google Shape;8538;p85"/>
              <p:cNvGrpSpPr/>
              <p:nvPr/>
            </p:nvGrpSpPr>
            <p:grpSpPr>
              <a:xfrm>
                <a:off x="1507666" y="2158168"/>
                <a:ext cx="272858" cy="310517"/>
                <a:chOff x="1507666" y="2158168"/>
                <a:chExt cx="272858" cy="310517"/>
              </a:xfrm>
            </p:grpSpPr>
            <p:grpSp>
              <p:nvGrpSpPr>
                <p:cNvPr id="8539" name="Google Shape;8539;p85"/>
                <p:cNvGrpSpPr/>
                <p:nvPr/>
              </p:nvGrpSpPr>
              <p:grpSpPr>
                <a:xfrm>
                  <a:off x="1507666" y="2176104"/>
                  <a:ext cx="166395" cy="273149"/>
                  <a:chOff x="1507666" y="2176104"/>
                  <a:chExt cx="166395" cy="273149"/>
                </a:xfrm>
              </p:grpSpPr>
              <p:sp>
                <p:nvSpPr>
                  <p:cNvPr id="8540" name="Google Shape;8540;p8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7" name="Google Shape;8547;p8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9" name="Google Shape;8549;p85"/>
            <p:cNvGrpSpPr/>
            <p:nvPr/>
          </p:nvGrpSpPr>
          <p:grpSpPr>
            <a:xfrm>
              <a:off x="1184858" y="1766083"/>
              <a:ext cx="510255" cy="319491"/>
              <a:chOff x="1284601" y="1681380"/>
              <a:chExt cx="495923" cy="310517"/>
            </a:xfrm>
          </p:grpSpPr>
          <p:sp>
            <p:nvSpPr>
              <p:cNvPr id="8550" name="Google Shape;8550;p8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1" name="Google Shape;8551;p85"/>
              <p:cNvGrpSpPr/>
              <p:nvPr/>
            </p:nvGrpSpPr>
            <p:grpSpPr>
              <a:xfrm>
                <a:off x="1507666" y="1681380"/>
                <a:ext cx="272858" cy="310517"/>
                <a:chOff x="1507666" y="1681380"/>
                <a:chExt cx="272858" cy="310517"/>
              </a:xfrm>
            </p:grpSpPr>
            <p:grpSp>
              <p:nvGrpSpPr>
                <p:cNvPr id="8552" name="Google Shape;8552;p85"/>
                <p:cNvGrpSpPr/>
                <p:nvPr/>
              </p:nvGrpSpPr>
              <p:grpSpPr>
                <a:xfrm>
                  <a:off x="1507666" y="1700120"/>
                  <a:ext cx="166395" cy="272984"/>
                  <a:chOff x="1507666" y="1700120"/>
                  <a:chExt cx="166395" cy="272984"/>
                </a:xfrm>
              </p:grpSpPr>
              <p:sp>
                <p:nvSpPr>
                  <p:cNvPr id="8553" name="Google Shape;8553;p8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0" name="Google Shape;8560;p8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62" name="Google Shape;8562;p85"/>
          <p:cNvGrpSpPr/>
          <p:nvPr/>
        </p:nvGrpSpPr>
        <p:grpSpPr>
          <a:xfrm>
            <a:off x="6815341" y="2324262"/>
            <a:ext cx="1622269" cy="552443"/>
            <a:chOff x="6894650" y="2574740"/>
            <a:chExt cx="1445100" cy="492111"/>
          </a:xfrm>
        </p:grpSpPr>
        <p:sp>
          <p:nvSpPr>
            <p:cNvPr id="8563" name="Google Shape;8563;p8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8" name="Google Shape;8568;p8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569" name="Google Shape;8569;p85"/>
          <p:cNvGrpSpPr/>
          <p:nvPr/>
        </p:nvGrpSpPr>
        <p:grpSpPr>
          <a:xfrm>
            <a:off x="6834884" y="3698518"/>
            <a:ext cx="1583206" cy="475705"/>
            <a:chOff x="6953919" y="3907920"/>
            <a:chExt cx="1377300" cy="475705"/>
          </a:xfrm>
        </p:grpSpPr>
        <p:cxnSp>
          <p:nvCxnSpPr>
            <p:cNvPr id="8570" name="Google Shape;8570;p8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571" name="Google Shape;8571;p8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572" name="Google Shape;8572;p8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573" name="Google Shape;8573;p8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574" name="Google Shape;8574;p8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575" name="Google Shape;8575;p85"/>
          <p:cNvGrpSpPr/>
          <p:nvPr/>
        </p:nvGrpSpPr>
        <p:grpSpPr>
          <a:xfrm>
            <a:off x="2338472" y="2459663"/>
            <a:ext cx="836286" cy="824529"/>
            <a:chOff x="2389399" y="2595741"/>
            <a:chExt cx="812796" cy="801369"/>
          </a:xfrm>
        </p:grpSpPr>
        <p:grpSp>
          <p:nvGrpSpPr>
            <p:cNvPr id="8576" name="Google Shape;8576;p85"/>
            <p:cNvGrpSpPr/>
            <p:nvPr/>
          </p:nvGrpSpPr>
          <p:grpSpPr>
            <a:xfrm>
              <a:off x="2492145" y="2881565"/>
              <a:ext cx="607300" cy="229751"/>
              <a:chOff x="2492145" y="2881565"/>
              <a:chExt cx="607300" cy="229751"/>
            </a:xfrm>
          </p:grpSpPr>
          <p:sp>
            <p:nvSpPr>
              <p:cNvPr id="8577" name="Google Shape;8577;p8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85"/>
            <p:cNvGrpSpPr/>
            <p:nvPr/>
          </p:nvGrpSpPr>
          <p:grpSpPr>
            <a:xfrm>
              <a:off x="2389399" y="2595741"/>
              <a:ext cx="812796" cy="296825"/>
              <a:chOff x="2389399" y="2595741"/>
              <a:chExt cx="812796" cy="296825"/>
            </a:xfrm>
          </p:grpSpPr>
          <p:grpSp>
            <p:nvGrpSpPr>
              <p:cNvPr id="8581" name="Google Shape;8581;p85"/>
              <p:cNvGrpSpPr/>
              <p:nvPr/>
            </p:nvGrpSpPr>
            <p:grpSpPr>
              <a:xfrm>
                <a:off x="2389399" y="2595741"/>
                <a:ext cx="363638" cy="296825"/>
                <a:chOff x="2389399" y="2595741"/>
                <a:chExt cx="363638" cy="296825"/>
              </a:xfrm>
            </p:grpSpPr>
            <p:grpSp>
              <p:nvGrpSpPr>
                <p:cNvPr id="8582" name="Google Shape;8582;p85"/>
                <p:cNvGrpSpPr/>
                <p:nvPr/>
              </p:nvGrpSpPr>
              <p:grpSpPr>
                <a:xfrm>
                  <a:off x="2493852" y="2794333"/>
                  <a:ext cx="259185" cy="98232"/>
                  <a:chOff x="2493852" y="2794333"/>
                  <a:chExt cx="259185" cy="98232"/>
                </a:xfrm>
              </p:grpSpPr>
              <p:sp>
                <p:nvSpPr>
                  <p:cNvPr id="8583" name="Google Shape;8583;p8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85"/>
                <p:cNvGrpSpPr/>
                <p:nvPr/>
              </p:nvGrpSpPr>
              <p:grpSpPr>
                <a:xfrm>
                  <a:off x="2389399" y="2595741"/>
                  <a:ext cx="224343" cy="182054"/>
                  <a:chOff x="2389399" y="2595741"/>
                  <a:chExt cx="224343" cy="182054"/>
                </a:xfrm>
              </p:grpSpPr>
              <p:sp>
                <p:nvSpPr>
                  <p:cNvPr id="8587" name="Google Shape;8587;p8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9" name="Google Shape;8589;p85"/>
              <p:cNvGrpSpPr/>
              <p:nvPr/>
            </p:nvGrpSpPr>
            <p:grpSpPr>
              <a:xfrm>
                <a:off x="2683630" y="2595741"/>
                <a:ext cx="224334" cy="296825"/>
                <a:chOff x="2683630" y="2595741"/>
                <a:chExt cx="224334" cy="296825"/>
              </a:xfrm>
            </p:grpSpPr>
            <p:grpSp>
              <p:nvGrpSpPr>
                <p:cNvPr id="8590" name="Google Shape;8590;p85"/>
                <p:cNvGrpSpPr/>
                <p:nvPr/>
              </p:nvGrpSpPr>
              <p:grpSpPr>
                <a:xfrm>
                  <a:off x="2788083" y="2794333"/>
                  <a:ext cx="15356" cy="98232"/>
                  <a:chOff x="2788083" y="2794333"/>
                  <a:chExt cx="15356" cy="98232"/>
                </a:xfrm>
              </p:grpSpPr>
              <p:sp>
                <p:nvSpPr>
                  <p:cNvPr id="8591" name="Google Shape;8591;p8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85"/>
                <p:cNvGrpSpPr/>
                <p:nvPr/>
              </p:nvGrpSpPr>
              <p:grpSpPr>
                <a:xfrm>
                  <a:off x="2683630" y="2595741"/>
                  <a:ext cx="224334" cy="182054"/>
                  <a:chOff x="2683630" y="2595741"/>
                  <a:chExt cx="224334" cy="182054"/>
                </a:xfrm>
              </p:grpSpPr>
              <p:sp>
                <p:nvSpPr>
                  <p:cNvPr id="8595" name="Google Shape;8595;p8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7" name="Google Shape;8597;p85"/>
              <p:cNvGrpSpPr/>
              <p:nvPr/>
            </p:nvGrpSpPr>
            <p:grpSpPr>
              <a:xfrm>
                <a:off x="2838475" y="2595741"/>
                <a:ext cx="363719" cy="296825"/>
                <a:chOff x="2838475" y="2595741"/>
                <a:chExt cx="363719" cy="296825"/>
              </a:xfrm>
            </p:grpSpPr>
            <p:grpSp>
              <p:nvGrpSpPr>
                <p:cNvPr id="8598" name="Google Shape;8598;p85"/>
                <p:cNvGrpSpPr/>
                <p:nvPr/>
              </p:nvGrpSpPr>
              <p:grpSpPr>
                <a:xfrm>
                  <a:off x="2838475" y="2794333"/>
                  <a:ext cx="259185" cy="98232"/>
                  <a:chOff x="2838475" y="2794333"/>
                  <a:chExt cx="259185" cy="98232"/>
                </a:xfrm>
              </p:grpSpPr>
              <p:sp>
                <p:nvSpPr>
                  <p:cNvPr id="8599" name="Google Shape;8599;p8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85"/>
                <p:cNvGrpSpPr/>
                <p:nvPr/>
              </p:nvGrpSpPr>
              <p:grpSpPr>
                <a:xfrm>
                  <a:off x="2977852" y="2595741"/>
                  <a:ext cx="224343" cy="182054"/>
                  <a:chOff x="2977852" y="2595741"/>
                  <a:chExt cx="224343" cy="182054"/>
                </a:xfrm>
              </p:grpSpPr>
              <p:sp>
                <p:nvSpPr>
                  <p:cNvPr id="8603" name="Google Shape;8603;p8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05" name="Google Shape;8605;p85"/>
            <p:cNvGrpSpPr/>
            <p:nvPr/>
          </p:nvGrpSpPr>
          <p:grpSpPr>
            <a:xfrm>
              <a:off x="2389399" y="3100241"/>
              <a:ext cx="812796" cy="296869"/>
              <a:chOff x="2389399" y="3100241"/>
              <a:chExt cx="812796" cy="296869"/>
            </a:xfrm>
          </p:grpSpPr>
          <p:grpSp>
            <p:nvGrpSpPr>
              <p:cNvPr id="8606" name="Google Shape;8606;p85"/>
              <p:cNvGrpSpPr/>
              <p:nvPr/>
            </p:nvGrpSpPr>
            <p:grpSpPr>
              <a:xfrm>
                <a:off x="2683630" y="3100241"/>
                <a:ext cx="224334" cy="296869"/>
                <a:chOff x="2683630" y="3100241"/>
                <a:chExt cx="224334" cy="296869"/>
              </a:xfrm>
            </p:grpSpPr>
            <p:grpSp>
              <p:nvGrpSpPr>
                <p:cNvPr id="8607" name="Google Shape;8607;p85"/>
                <p:cNvGrpSpPr/>
                <p:nvPr/>
              </p:nvGrpSpPr>
              <p:grpSpPr>
                <a:xfrm>
                  <a:off x="2788083" y="3100241"/>
                  <a:ext cx="15356" cy="98237"/>
                  <a:chOff x="2788083" y="3100241"/>
                  <a:chExt cx="15356" cy="98237"/>
                </a:xfrm>
              </p:grpSpPr>
              <p:sp>
                <p:nvSpPr>
                  <p:cNvPr id="8608" name="Google Shape;8608;p8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85"/>
                <p:cNvGrpSpPr/>
                <p:nvPr/>
              </p:nvGrpSpPr>
              <p:grpSpPr>
                <a:xfrm>
                  <a:off x="2683630" y="3215065"/>
                  <a:ext cx="224334" cy="182045"/>
                  <a:chOff x="2683630" y="3215065"/>
                  <a:chExt cx="224334" cy="182045"/>
                </a:xfrm>
              </p:grpSpPr>
              <p:sp>
                <p:nvSpPr>
                  <p:cNvPr id="8612" name="Google Shape;8612;p8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4" name="Google Shape;8614;p85"/>
              <p:cNvGrpSpPr/>
              <p:nvPr/>
            </p:nvGrpSpPr>
            <p:grpSpPr>
              <a:xfrm>
                <a:off x="2389399" y="3100241"/>
                <a:ext cx="363638" cy="296869"/>
                <a:chOff x="2389399" y="3100241"/>
                <a:chExt cx="363638" cy="296869"/>
              </a:xfrm>
            </p:grpSpPr>
            <p:grpSp>
              <p:nvGrpSpPr>
                <p:cNvPr id="8615" name="Google Shape;8615;p85"/>
                <p:cNvGrpSpPr/>
                <p:nvPr/>
              </p:nvGrpSpPr>
              <p:grpSpPr>
                <a:xfrm>
                  <a:off x="2493852" y="3100241"/>
                  <a:ext cx="259185" cy="98237"/>
                  <a:chOff x="2493852" y="3100241"/>
                  <a:chExt cx="259185" cy="98237"/>
                </a:xfrm>
              </p:grpSpPr>
              <p:sp>
                <p:nvSpPr>
                  <p:cNvPr id="8616" name="Google Shape;8616;p8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85"/>
                <p:cNvGrpSpPr/>
                <p:nvPr/>
              </p:nvGrpSpPr>
              <p:grpSpPr>
                <a:xfrm>
                  <a:off x="2389399" y="3215065"/>
                  <a:ext cx="224343" cy="182045"/>
                  <a:chOff x="2389399" y="3215065"/>
                  <a:chExt cx="224343" cy="182045"/>
                </a:xfrm>
              </p:grpSpPr>
              <p:sp>
                <p:nvSpPr>
                  <p:cNvPr id="8620" name="Google Shape;8620;p8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2" name="Google Shape;8622;p85"/>
              <p:cNvGrpSpPr/>
              <p:nvPr/>
            </p:nvGrpSpPr>
            <p:grpSpPr>
              <a:xfrm>
                <a:off x="2838475" y="3100241"/>
                <a:ext cx="363719" cy="296869"/>
                <a:chOff x="2838475" y="3100241"/>
                <a:chExt cx="363719" cy="296869"/>
              </a:xfrm>
            </p:grpSpPr>
            <p:grpSp>
              <p:nvGrpSpPr>
                <p:cNvPr id="8623" name="Google Shape;8623;p85"/>
                <p:cNvGrpSpPr/>
                <p:nvPr/>
              </p:nvGrpSpPr>
              <p:grpSpPr>
                <a:xfrm>
                  <a:off x="2838475" y="3100241"/>
                  <a:ext cx="259185" cy="98237"/>
                  <a:chOff x="2838475" y="3100241"/>
                  <a:chExt cx="259185" cy="98237"/>
                </a:xfrm>
              </p:grpSpPr>
              <p:sp>
                <p:nvSpPr>
                  <p:cNvPr id="8624" name="Google Shape;8624;p8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85"/>
                <p:cNvGrpSpPr/>
                <p:nvPr/>
              </p:nvGrpSpPr>
              <p:grpSpPr>
                <a:xfrm>
                  <a:off x="2977852" y="3215065"/>
                  <a:ext cx="224343" cy="182045"/>
                  <a:chOff x="2977852" y="3215065"/>
                  <a:chExt cx="224343" cy="182045"/>
                </a:xfrm>
              </p:grpSpPr>
              <p:sp>
                <p:nvSpPr>
                  <p:cNvPr id="8628" name="Google Shape;8628;p8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3" name="Shape 8633"/>
        <p:cNvGrpSpPr/>
        <p:nvPr/>
      </p:nvGrpSpPr>
      <p:grpSpPr>
        <a:xfrm>
          <a:off x="0" y="0"/>
          <a:ext cx="0" cy="0"/>
          <a:chOff x="0" y="0"/>
          <a:chExt cx="0" cy="0"/>
        </a:xfrm>
      </p:grpSpPr>
      <p:grpSp>
        <p:nvGrpSpPr>
          <p:cNvPr id="8634" name="Google Shape;8634;p86"/>
          <p:cNvGrpSpPr/>
          <p:nvPr/>
        </p:nvGrpSpPr>
        <p:grpSpPr>
          <a:xfrm>
            <a:off x="702075" y="3155925"/>
            <a:ext cx="2390414" cy="1024800"/>
            <a:chOff x="728925" y="3296613"/>
            <a:chExt cx="2390414" cy="1024800"/>
          </a:xfrm>
        </p:grpSpPr>
        <p:grpSp>
          <p:nvGrpSpPr>
            <p:cNvPr id="8635" name="Google Shape;8635;p86"/>
            <p:cNvGrpSpPr/>
            <p:nvPr/>
          </p:nvGrpSpPr>
          <p:grpSpPr>
            <a:xfrm>
              <a:off x="728925" y="3619800"/>
              <a:ext cx="2390414" cy="500893"/>
              <a:chOff x="728925" y="3619800"/>
              <a:chExt cx="2390414" cy="500893"/>
            </a:xfrm>
          </p:grpSpPr>
          <p:sp>
            <p:nvSpPr>
              <p:cNvPr id="8636" name="Google Shape;8636;p8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7" name="Google Shape;8637;p8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8" name="Google Shape;8638;p86"/>
            <p:cNvGrpSpPr/>
            <p:nvPr/>
          </p:nvGrpSpPr>
          <p:grpSpPr>
            <a:xfrm>
              <a:off x="1348050" y="3296613"/>
              <a:ext cx="1706152" cy="1024800"/>
              <a:chOff x="1348050" y="3296613"/>
              <a:chExt cx="1706152" cy="1024800"/>
            </a:xfrm>
          </p:grpSpPr>
          <p:sp>
            <p:nvSpPr>
              <p:cNvPr id="8639" name="Google Shape;8639;p8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0" name="Google Shape;8640;p8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1" name="Google Shape;8641;p8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2" name="Google Shape;8642;p8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3" name="Google Shape;8643;p8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44" name="Google Shape;8644;p86"/>
            <p:cNvGrpSpPr/>
            <p:nvPr/>
          </p:nvGrpSpPr>
          <p:grpSpPr>
            <a:xfrm>
              <a:off x="1455707" y="3654858"/>
              <a:ext cx="1491150" cy="417657"/>
              <a:chOff x="1455707" y="3654858"/>
              <a:chExt cx="1491150" cy="417657"/>
            </a:xfrm>
          </p:grpSpPr>
          <p:sp>
            <p:nvSpPr>
              <p:cNvPr id="8645" name="Google Shape;8645;p8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65" name="Google Shape;8665;p86"/>
          <p:cNvGraphicFramePr/>
          <p:nvPr/>
        </p:nvGraphicFramePr>
        <p:xfrm>
          <a:off x="5937775" y="2153837"/>
          <a:ext cx="3000000" cy="3000000"/>
        </p:xfrm>
        <a:graphic>
          <a:graphicData uri="http://schemas.openxmlformats.org/drawingml/2006/table">
            <a:tbl>
              <a:tblPr>
                <a:noFill/>
                <a:tableStyleId>{89EF44A7-8E78-46EF-A828-49250D2905B8}</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666" name="Google Shape;8666;p86"/>
          <p:cNvGrpSpPr/>
          <p:nvPr/>
        </p:nvGrpSpPr>
        <p:grpSpPr>
          <a:xfrm>
            <a:off x="710451" y="981601"/>
            <a:ext cx="2396505" cy="976502"/>
            <a:chOff x="749309" y="1112739"/>
            <a:chExt cx="2371603" cy="976502"/>
          </a:xfrm>
        </p:grpSpPr>
        <p:grpSp>
          <p:nvGrpSpPr>
            <p:cNvPr id="8667" name="Google Shape;8667;p86"/>
            <p:cNvGrpSpPr/>
            <p:nvPr/>
          </p:nvGrpSpPr>
          <p:grpSpPr>
            <a:xfrm>
              <a:off x="1092126" y="1112739"/>
              <a:ext cx="2028786" cy="975464"/>
              <a:chOff x="1092126" y="1112739"/>
              <a:chExt cx="2028786" cy="975464"/>
            </a:xfrm>
          </p:grpSpPr>
          <p:sp>
            <p:nvSpPr>
              <p:cNvPr id="8668" name="Google Shape;8668;p8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86"/>
            <p:cNvGrpSpPr/>
            <p:nvPr/>
          </p:nvGrpSpPr>
          <p:grpSpPr>
            <a:xfrm>
              <a:off x="749309" y="1112739"/>
              <a:ext cx="314700" cy="975464"/>
              <a:chOff x="749309" y="1112739"/>
              <a:chExt cx="314700" cy="975464"/>
            </a:xfrm>
          </p:grpSpPr>
          <p:sp>
            <p:nvSpPr>
              <p:cNvPr id="8693" name="Google Shape;8693;p8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7" name="Google Shape;8697;p8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701" name="Google Shape;8701;p86"/>
          <p:cNvGraphicFramePr/>
          <p:nvPr/>
        </p:nvGraphicFramePr>
        <p:xfrm>
          <a:off x="5937800" y="981587"/>
          <a:ext cx="3000000" cy="3000000"/>
        </p:xfrm>
        <a:graphic>
          <a:graphicData uri="http://schemas.openxmlformats.org/drawingml/2006/table">
            <a:tbl>
              <a:tblPr>
                <a:noFill/>
                <a:tableStyleId>{89EF44A7-8E78-46EF-A828-49250D2905B8}</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702" name="Google Shape;8702;p86"/>
          <p:cNvGraphicFramePr/>
          <p:nvPr/>
        </p:nvGraphicFramePr>
        <p:xfrm>
          <a:off x="3358663" y="2153837"/>
          <a:ext cx="3000000" cy="3000000"/>
        </p:xfrm>
        <a:graphic>
          <a:graphicData uri="http://schemas.openxmlformats.org/drawingml/2006/table">
            <a:tbl>
              <a:tblPr>
                <a:noFill/>
                <a:tableStyleId>{89EF44A7-8E78-46EF-A828-49250D2905B8}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703" name="Google Shape;8703;p86"/>
          <p:cNvGrpSpPr/>
          <p:nvPr/>
        </p:nvGrpSpPr>
        <p:grpSpPr>
          <a:xfrm>
            <a:off x="3360649" y="3144798"/>
            <a:ext cx="2363377" cy="1047062"/>
            <a:chOff x="3358399" y="3285485"/>
            <a:chExt cx="2363377" cy="1047062"/>
          </a:xfrm>
        </p:grpSpPr>
        <p:grpSp>
          <p:nvGrpSpPr>
            <p:cNvPr id="8704" name="Google Shape;8704;p86"/>
            <p:cNvGrpSpPr/>
            <p:nvPr/>
          </p:nvGrpSpPr>
          <p:grpSpPr>
            <a:xfrm>
              <a:off x="3358412" y="3285485"/>
              <a:ext cx="2363244" cy="139500"/>
              <a:chOff x="3358412" y="3285485"/>
              <a:chExt cx="2363244" cy="139500"/>
            </a:xfrm>
          </p:grpSpPr>
          <p:sp>
            <p:nvSpPr>
              <p:cNvPr id="8705" name="Google Shape;8705;p8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86"/>
            <p:cNvGrpSpPr/>
            <p:nvPr/>
          </p:nvGrpSpPr>
          <p:grpSpPr>
            <a:xfrm>
              <a:off x="3358412" y="3466996"/>
              <a:ext cx="2363244" cy="139500"/>
              <a:chOff x="3358412" y="3466996"/>
              <a:chExt cx="2363244" cy="139500"/>
            </a:xfrm>
          </p:grpSpPr>
          <p:sp>
            <p:nvSpPr>
              <p:cNvPr id="8711" name="Google Shape;8711;p8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86"/>
            <p:cNvGrpSpPr/>
            <p:nvPr/>
          </p:nvGrpSpPr>
          <p:grpSpPr>
            <a:xfrm>
              <a:off x="3358412" y="3648507"/>
              <a:ext cx="2363244" cy="139500"/>
              <a:chOff x="3358412" y="3648507"/>
              <a:chExt cx="2363244" cy="139500"/>
            </a:xfrm>
          </p:grpSpPr>
          <p:sp>
            <p:nvSpPr>
              <p:cNvPr id="8717" name="Google Shape;8717;p8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86"/>
            <p:cNvGrpSpPr/>
            <p:nvPr/>
          </p:nvGrpSpPr>
          <p:grpSpPr>
            <a:xfrm>
              <a:off x="3358412" y="3830018"/>
              <a:ext cx="2363244" cy="139500"/>
              <a:chOff x="3358412" y="3830018"/>
              <a:chExt cx="2363244" cy="139500"/>
            </a:xfrm>
          </p:grpSpPr>
          <p:sp>
            <p:nvSpPr>
              <p:cNvPr id="8723" name="Google Shape;8723;p8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86"/>
            <p:cNvGrpSpPr/>
            <p:nvPr/>
          </p:nvGrpSpPr>
          <p:grpSpPr>
            <a:xfrm>
              <a:off x="3358399" y="4011514"/>
              <a:ext cx="2363377" cy="139537"/>
              <a:chOff x="3294800" y="4134603"/>
              <a:chExt cx="2638876" cy="152400"/>
            </a:xfrm>
          </p:grpSpPr>
          <p:sp>
            <p:nvSpPr>
              <p:cNvPr id="8729" name="Google Shape;8729;p8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4" name="Google Shape;8734;p86"/>
            <p:cNvGrpSpPr/>
            <p:nvPr/>
          </p:nvGrpSpPr>
          <p:grpSpPr>
            <a:xfrm>
              <a:off x="3358399" y="4193010"/>
              <a:ext cx="2363377" cy="139537"/>
              <a:chOff x="3294800" y="4134603"/>
              <a:chExt cx="2638876" cy="152400"/>
            </a:xfrm>
          </p:grpSpPr>
          <p:sp>
            <p:nvSpPr>
              <p:cNvPr id="8735" name="Google Shape;8735;p8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40" name="Google Shape;8740;p86"/>
          <p:cNvGraphicFramePr/>
          <p:nvPr/>
        </p:nvGraphicFramePr>
        <p:xfrm>
          <a:off x="711450" y="2153837"/>
          <a:ext cx="3000000" cy="3000000"/>
        </p:xfrm>
        <a:graphic>
          <a:graphicData uri="http://schemas.openxmlformats.org/drawingml/2006/table">
            <a:tbl>
              <a:tblPr>
                <a:noFill/>
                <a:tableStyleId>{89EF44A7-8E78-46EF-A828-49250D2905B8}</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741" name="Google Shape;8741;p86"/>
          <p:cNvGrpSpPr/>
          <p:nvPr/>
        </p:nvGrpSpPr>
        <p:grpSpPr>
          <a:xfrm>
            <a:off x="4161119" y="2557652"/>
            <a:ext cx="1302095" cy="60959"/>
            <a:chOff x="3558802" y="4011427"/>
            <a:chExt cx="1866000" cy="111300"/>
          </a:xfrm>
        </p:grpSpPr>
        <p:sp>
          <p:nvSpPr>
            <p:cNvPr id="8742" name="Google Shape;8742;p8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86"/>
          <p:cNvGrpSpPr/>
          <p:nvPr/>
        </p:nvGrpSpPr>
        <p:grpSpPr>
          <a:xfrm>
            <a:off x="4706607" y="2839811"/>
            <a:ext cx="914340" cy="60959"/>
            <a:chOff x="3558802" y="4011427"/>
            <a:chExt cx="1866000" cy="111300"/>
          </a:xfrm>
        </p:grpSpPr>
        <p:sp>
          <p:nvSpPr>
            <p:cNvPr id="8745" name="Google Shape;8745;p8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86"/>
          <p:cNvGrpSpPr/>
          <p:nvPr/>
        </p:nvGrpSpPr>
        <p:grpSpPr>
          <a:xfrm>
            <a:off x="5874449" y="3167609"/>
            <a:ext cx="2519825" cy="1001454"/>
            <a:chOff x="1906114" y="789980"/>
            <a:chExt cx="1487676" cy="606868"/>
          </a:xfrm>
        </p:grpSpPr>
        <p:cxnSp>
          <p:nvCxnSpPr>
            <p:cNvPr id="8748" name="Google Shape;8748;p8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49" name="Google Shape;8749;p8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50" name="Google Shape;8750;p8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51" name="Google Shape;8751;p86"/>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752" name="Google Shape;8752;p86"/>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753" name="Google Shape;8753;p86"/>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754" name="Google Shape;8754;p86"/>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755" name="Google Shape;8755;p8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6"/>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762" name="Google Shape;8762;p86"/>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763" name="Google Shape;8763;p86"/>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764" name="Google Shape;8764;p8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86"/>
          <p:cNvGrpSpPr/>
          <p:nvPr/>
        </p:nvGrpSpPr>
        <p:grpSpPr>
          <a:xfrm>
            <a:off x="3355812" y="951645"/>
            <a:ext cx="2363393" cy="1005865"/>
            <a:chOff x="3292400" y="1193188"/>
            <a:chExt cx="2615240" cy="1131075"/>
          </a:xfrm>
        </p:grpSpPr>
        <p:sp>
          <p:nvSpPr>
            <p:cNvPr id="8766" name="Google Shape;8766;p8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67" name="Google Shape;8767;p8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68" name="Google Shape;8768;p8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769" name="Google Shape;8769;p8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770" name="Google Shape;8770;p8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771" name="Google Shape;8771;p8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772" name="Google Shape;8772;p8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773" name="Google Shape;8773;p8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774" name="Google Shape;8774;p8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775" name="Google Shape;8775;p8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776" name="Google Shape;8776;p8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777" name="Google Shape;8777;p8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778" name="Google Shape;8778;p8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779" name="Google Shape;8779;p8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780" name="Google Shape;8780;p86"/>
            <p:cNvGrpSpPr/>
            <p:nvPr/>
          </p:nvGrpSpPr>
          <p:grpSpPr>
            <a:xfrm>
              <a:off x="3748438" y="1378608"/>
              <a:ext cx="2159202" cy="903971"/>
              <a:chOff x="1683525" y="2179850"/>
              <a:chExt cx="4519050" cy="2134525"/>
            </a:xfrm>
          </p:grpSpPr>
          <p:sp>
            <p:nvSpPr>
              <p:cNvPr id="8781" name="Google Shape;8781;p8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2" name="Google Shape;8782;p8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3" name="Google Shape;8783;p8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4" name="Google Shape;8784;p8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5" name="Google Shape;8785;p8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6" name="Google Shape;8786;p8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7" name="Google Shape;8787;p8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8" name="Google Shape;8788;p8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89" name="Google Shape;8789;p8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90" name="Google Shape;8790;p8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91" name="Google Shape;8791;p8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792" name="Google Shape;8792;p8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4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EDA</a:t>
            </a:r>
            <a:endParaRPr/>
          </a:p>
        </p:txBody>
      </p:sp>
      <p:sp>
        <p:nvSpPr>
          <p:cNvPr id="464" name="Google Shape;464;p42"/>
          <p:cNvSpPr txBox="1"/>
          <p:nvPr/>
        </p:nvSpPr>
        <p:spPr>
          <a:xfrm>
            <a:off x="1011791" y="1811412"/>
            <a:ext cx="20169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Bebas Neue"/>
                <a:ea typeface="Bebas Neue"/>
                <a:cs typeface="Bebas Neue"/>
                <a:sym typeface="Bebas Neue"/>
              </a:rPr>
              <a:t>Class names</a:t>
            </a:r>
            <a:endParaRPr sz="2500">
              <a:solidFill>
                <a:schemeClr val="accent1"/>
              </a:solidFill>
              <a:latin typeface="Bebas Neue"/>
              <a:ea typeface="Bebas Neue"/>
              <a:cs typeface="Bebas Neue"/>
              <a:sym typeface="Bebas Neue"/>
            </a:endParaRPr>
          </a:p>
        </p:txBody>
      </p:sp>
      <p:sp>
        <p:nvSpPr>
          <p:cNvPr id="465" name="Google Shape;465;p42"/>
          <p:cNvSpPr txBox="1"/>
          <p:nvPr/>
        </p:nvSpPr>
        <p:spPr>
          <a:xfrm>
            <a:off x="1011800" y="2126770"/>
            <a:ext cx="2112600" cy="945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Tshirt/top, Trouser, Pullover, Dress, Coat, Sandal, Shirt, </a:t>
            </a:r>
            <a:r>
              <a:rPr lang="en">
                <a:solidFill>
                  <a:schemeClr val="accent2"/>
                </a:solidFill>
                <a:latin typeface="Raleway Medium"/>
                <a:ea typeface="Raleway Medium"/>
                <a:cs typeface="Raleway Medium"/>
                <a:sym typeface="Raleway Medium"/>
              </a:rPr>
              <a:t>Sneaker</a:t>
            </a:r>
            <a:r>
              <a:rPr lang="en">
                <a:solidFill>
                  <a:schemeClr val="accent2"/>
                </a:solidFill>
                <a:latin typeface="Raleway Medium"/>
                <a:ea typeface="Raleway Medium"/>
                <a:cs typeface="Raleway Medium"/>
                <a:sym typeface="Raleway Medium"/>
              </a:rPr>
              <a:t>, Bag, Ankle Boot</a:t>
            </a:r>
            <a:endParaRPr>
              <a:solidFill>
                <a:schemeClr val="accent2"/>
              </a:solidFill>
              <a:latin typeface="Raleway Medium"/>
              <a:ea typeface="Raleway Medium"/>
              <a:cs typeface="Raleway Medium"/>
              <a:sym typeface="Raleway Medium"/>
            </a:endParaRPr>
          </a:p>
        </p:txBody>
      </p:sp>
      <p:sp>
        <p:nvSpPr>
          <p:cNvPr id="466" name="Google Shape;466;p42"/>
          <p:cNvSpPr txBox="1"/>
          <p:nvPr/>
        </p:nvSpPr>
        <p:spPr>
          <a:xfrm>
            <a:off x="1011791" y="3242362"/>
            <a:ext cx="20169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Bebas Neue"/>
                <a:ea typeface="Bebas Neue"/>
                <a:cs typeface="Bebas Neue"/>
                <a:sym typeface="Bebas Neue"/>
              </a:rPr>
              <a:t>Train-test-VAL-split &amp; normalization</a:t>
            </a:r>
            <a:endParaRPr sz="2000">
              <a:solidFill>
                <a:schemeClr val="accent2"/>
              </a:solidFill>
              <a:latin typeface="Bebas Neue"/>
              <a:ea typeface="Bebas Neue"/>
              <a:cs typeface="Bebas Neue"/>
              <a:sym typeface="Bebas Neue"/>
            </a:endParaRPr>
          </a:p>
        </p:txBody>
      </p:sp>
      <p:sp>
        <p:nvSpPr>
          <p:cNvPr id="467" name="Google Shape;467;p42"/>
          <p:cNvSpPr txBox="1"/>
          <p:nvPr/>
        </p:nvSpPr>
        <p:spPr>
          <a:xfrm>
            <a:off x="1011791" y="3740837"/>
            <a:ext cx="2016900" cy="6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Raleway Medium"/>
                <a:ea typeface="Raleway Medium"/>
                <a:cs typeface="Raleway Medium"/>
                <a:sym typeface="Raleway Medium"/>
              </a:rPr>
              <a:t>X_train, y_train, x_val, y_val and x_test, y_test</a:t>
            </a:r>
            <a:endParaRPr>
              <a:solidFill>
                <a:schemeClr val="accent2"/>
              </a:solidFill>
              <a:latin typeface="Raleway Medium"/>
              <a:ea typeface="Raleway Medium"/>
              <a:cs typeface="Raleway Medium"/>
              <a:sym typeface="Raleway Medium"/>
            </a:endParaRPr>
          </a:p>
        </p:txBody>
      </p:sp>
      <p:grpSp>
        <p:nvGrpSpPr>
          <p:cNvPr id="468" name="Google Shape;468;p42"/>
          <p:cNvGrpSpPr/>
          <p:nvPr/>
        </p:nvGrpSpPr>
        <p:grpSpPr>
          <a:xfrm rot="10800000">
            <a:off x="4305271" y="4810771"/>
            <a:ext cx="537556" cy="136576"/>
            <a:chOff x="2641350" y="846250"/>
            <a:chExt cx="413600" cy="105075"/>
          </a:xfrm>
        </p:grpSpPr>
        <p:sp>
          <p:nvSpPr>
            <p:cNvPr id="469" name="Google Shape;469;p42"/>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2"/>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2"/>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2"/>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42"/>
          <p:cNvGrpSpPr/>
          <p:nvPr/>
        </p:nvGrpSpPr>
        <p:grpSpPr>
          <a:xfrm>
            <a:off x="878338" y="983704"/>
            <a:ext cx="913425" cy="370975"/>
            <a:chOff x="6514150" y="4420266"/>
            <a:chExt cx="913425" cy="370975"/>
          </a:xfrm>
        </p:grpSpPr>
        <p:sp>
          <p:nvSpPr>
            <p:cNvPr id="474" name="Google Shape;474;p42"/>
            <p:cNvSpPr/>
            <p:nvPr/>
          </p:nvSpPr>
          <p:spPr>
            <a:xfrm>
              <a:off x="6938875"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2"/>
            <p:cNvSpPr/>
            <p:nvPr/>
          </p:nvSpPr>
          <p:spPr>
            <a:xfrm>
              <a:off x="6514150" y="4420266"/>
              <a:ext cx="488700" cy="370975"/>
            </a:xfrm>
            <a:custGeom>
              <a:rect b="b" l="l" r="r" t="t"/>
              <a:pathLst>
                <a:path extrusionOk="0" h="14839" w="19548">
                  <a:moveTo>
                    <a:pt x="8160" y="1"/>
                  </a:moveTo>
                  <a:lnTo>
                    <a:pt x="1" y="14838"/>
                  </a:lnTo>
                  <a:lnTo>
                    <a:pt x="11388" y="14838"/>
                  </a:lnTo>
                  <a:lnTo>
                    <a:pt x="195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76" name="Google Shape;476;p42"/>
          <p:cNvPicPr preferRelativeResize="0"/>
          <p:nvPr/>
        </p:nvPicPr>
        <p:blipFill>
          <a:blip r:embed="rId3">
            <a:alphaModFix/>
          </a:blip>
          <a:stretch>
            <a:fillRect/>
          </a:stretch>
        </p:blipFill>
        <p:spPr>
          <a:xfrm>
            <a:off x="3276800" y="1170125"/>
            <a:ext cx="5050775" cy="391212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96" name="Shape 8796"/>
        <p:cNvGrpSpPr/>
        <p:nvPr/>
      </p:nvGrpSpPr>
      <p:grpSpPr>
        <a:xfrm>
          <a:off x="0" y="0"/>
          <a:ext cx="0" cy="0"/>
          <a:chOff x="0" y="0"/>
          <a:chExt cx="0" cy="0"/>
        </a:xfrm>
      </p:grpSpPr>
      <p:grpSp>
        <p:nvGrpSpPr>
          <p:cNvPr id="8797" name="Google Shape;8797;p87"/>
          <p:cNvGrpSpPr/>
          <p:nvPr/>
        </p:nvGrpSpPr>
        <p:grpSpPr>
          <a:xfrm>
            <a:off x="4796684" y="970929"/>
            <a:ext cx="745431" cy="718863"/>
            <a:chOff x="4249973" y="1201875"/>
            <a:chExt cx="1958568" cy="1888762"/>
          </a:xfrm>
        </p:grpSpPr>
        <p:sp>
          <p:nvSpPr>
            <p:cNvPr id="8798" name="Google Shape;8798;p8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9" name="Google Shape;8799;p87"/>
            <p:cNvGrpSpPr/>
            <p:nvPr/>
          </p:nvGrpSpPr>
          <p:grpSpPr>
            <a:xfrm>
              <a:off x="5853086" y="1789142"/>
              <a:ext cx="355454" cy="1048099"/>
              <a:chOff x="5576108" y="2016725"/>
              <a:chExt cx="565200" cy="1666560"/>
            </a:xfrm>
          </p:grpSpPr>
          <p:sp>
            <p:nvSpPr>
              <p:cNvPr id="8800" name="Google Shape;8800;p8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1" name="Google Shape;8801;p8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87"/>
            <p:cNvGrpSpPr/>
            <p:nvPr/>
          </p:nvGrpSpPr>
          <p:grpSpPr>
            <a:xfrm>
              <a:off x="4869455" y="2691676"/>
              <a:ext cx="1013897" cy="398961"/>
              <a:chOff x="4012057" y="3451825"/>
              <a:chExt cx="1612175" cy="634379"/>
            </a:xfrm>
          </p:grpSpPr>
          <p:sp>
            <p:nvSpPr>
              <p:cNvPr id="8803" name="Google Shape;8803;p8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4" name="Google Shape;8804;p8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87"/>
            <p:cNvGrpSpPr/>
            <p:nvPr/>
          </p:nvGrpSpPr>
          <p:grpSpPr>
            <a:xfrm>
              <a:off x="4276937" y="2155961"/>
              <a:ext cx="651965" cy="891358"/>
              <a:chOff x="3069908" y="2599997"/>
              <a:chExt cx="1036675" cy="1417328"/>
            </a:xfrm>
          </p:grpSpPr>
          <p:sp>
            <p:nvSpPr>
              <p:cNvPr id="8806" name="Google Shape;8806;p8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7" name="Google Shape;8807;p8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87"/>
            <p:cNvGrpSpPr/>
            <p:nvPr/>
          </p:nvGrpSpPr>
          <p:grpSpPr>
            <a:xfrm>
              <a:off x="5054918" y="1201875"/>
              <a:ext cx="999548" cy="602711"/>
              <a:chOff x="4306958" y="1082925"/>
              <a:chExt cx="1589359" cy="958358"/>
            </a:xfrm>
          </p:grpSpPr>
          <p:sp>
            <p:nvSpPr>
              <p:cNvPr id="8809" name="Google Shape;8809;p8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10" name="Google Shape;8810;p8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87"/>
            <p:cNvGrpSpPr/>
            <p:nvPr/>
          </p:nvGrpSpPr>
          <p:grpSpPr>
            <a:xfrm>
              <a:off x="4249973" y="1303451"/>
              <a:ext cx="799317" cy="841334"/>
              <a:chOff x="3027033" y="1244439"/>
              <a:chExt cx="1270977" cy="1337786"/>
            </a:xfrm>
          </p:grpSpPr>
          <p:sp>
            <p:nvSpPr>
              <p:cNvPr id="8812" name="Google Shape;8812;p8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13" name="Google Shape;8813;p8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4" name="Google Shape;8814;p87"/>
          <p:cNvGrpSpPr/>
          <p:nvPr/>
        </p:nvGrpSpPr>
        <p:grpSpPr>
          <a:xfrm>
            <a:off x="713057" y="1849378"/>
            <a:ext cx="761767" cy="729896"/>
            <a:chOff x="2657744" y="2337745"/>
            <a:chExt cx="832987" cy="798137"/>
          </a:xfrm>
        </p:grpSpPr>
        <p:sp>
          <p:nvSpPr>
            <p:cNvPr id="8815" name="Google Shape;8815;p8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87"/>
          <p:cNvGrpSpPr/>
          <p:nvPr/>
        </p:nvGrpSpPr>
        <p:grpSpPr>
          <a:xfrm>
            <a:off x="3224022" y="1852584"/>
            <a:ext cx="685569" cy="723586"/>
            <a:chOff x="3398134" y="2057755"/>
            <a:chExt cx="704087" cy="743130"/>
          </a:xfrm>
        </p:grpSpPr>
        <p:grpSp>
          <p:nvGrpSpPr>
            <p:cNvPr id="8822" name="Google Shape;8822;p87"/>
            <p:cNvGrpSpPr/>
            <p:nvPr/>
          </p:nvGrpSpPr>
          <p:grpSpPr>
            <a:xfrm>
              <a:off x="3398134" y="2290183"/>
              <a:ext cx="315300" cy="219900"/>
              <a:chOff x="3398134" y="2290183"/>
              <a:chExt cx="315300" cy="219900"/>
            </a:xfrm>
          </p:grpSpPr>
          <p:sp>
            <p:nvSpPr>
              <p:cNvPr id="8823" name="Google Shape;8823;p8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4" name="Google Shape;8824;p87"/>
              <p:cNvCxnSpPr>
                <a:stCxn id="8823"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25" name="Google Shape;8825;p87"/>
            <p:cNvGrpSpPr/>
            <p:nvPr/>
          </p:nvGrpSpPr>
          <p:grpSpPr>
            <a:xfrm>
              <a:off x="3547823" y="2467358"/>
              <a:ext cx="219900" cy="333527"/>
              <a:chOff x="3547823" y="2467358"/>
              <a:chExt cx="219900" cy="333527"/>
            </a:xfrm>
          </p:grpSpPr>
          <p:sp>
            <p:nvSpPr>
              <p:cNvPr id="8826" name="Google Shape;8826;p8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7" name="Google Shape;8827;p8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828" name="Google Shape;8828;p87"/>
            <p:cNvGrpSpPr/>
            <p:nvPr/>
          </p:nvGrpSpPr>
          <p:grpSpPr>
            <a:xfrm>
              <a:off x="3734138" y="2467358"/>
              <a:ext cx="219900" cy="333527"/>
              <a:chOff x="3734138" y="2467358"/>
              <a:chExt cx="219900" cy="333527"/>
            </a:xfrm>
          </p:grpSpPr>
          <p:sp>
            <p:nvSpPr>
              <p:cNvPr id="8829" name="Google Shape;8829;p8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30" name="Google Shape;8830;p8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831" name="Google Shape;8831;p87"/>
            <p:cNvGrpSpPr/>
            <p:nvPr/>
          </p:nvGrpSpPr>
          <p:grpSpPr>
            <a:xfrm>
              <a:off x="3787560" y="2288011"/>
              <a:ext cx="314661" cy="219900"/>
              <a:chOff x="3787560" y="2288011"/>
              <a:chExt cx="314661" cy="219900"/>
            </a:xfrm>
          </p:grpSpPr>
          <p:sp>
            <p:nvSpPr>
              <p:cNvPr id="8832" name="Google Shape;8832;p8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33" name="Google Shape;8833;p8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834" name="Google Shape;8834;p87"/>
            <p:cNvGrpSpPr/>
            <p:nvPr/>
          </p:nvGrpSpPr>
          <p:grpSpPr>
            <a:xfrm>
              <a:off x="3637290" y="2057755"/>
              <a:ext cx="219900" cy="335499"/>
              <a:chOff x="3637290" y="2057755"/>
              <a:chExt cx="219900" cy="335499"/>
            </a:xfrm>
          </p:grpSpPr>
          <p:sp>
            <p:nvSpPr>
              <p:cNvPr id="8835" name="Google Shape;8835;p8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36" name="Google Shape;8836;p8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837" name="Google Shape;8837;p87"/>
          <p:cNvGrpSpPr/>
          <p:nvPr/>
        </p:nvGrpSpPr>
        <p:grpSpPr>
          <a:xfrm>
            <a:off x="4899244" y="1859280"/>
            <a:ext cx="710153" cy="710153"/>
            <a:chOff x="5007123" y="2079403"/>
            <a:chExt cx="687600" cy="687600"/>
          </a:xfrm>
        </p:grpSpPr>
        <p:sp>
          <p:nvSpPr>
            <p:cNvPr id="8838" name="Google Shape;8838;p8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87"/>
          <p:cNvGrpSpPr/>
          <p:nvPr/>
        </p:nvGrpSpPr>
        <p:grpSpPr>
          <a:xfrm>
            <a:off x="5708681" y="1853787"/>
            <a:ext cx="720998" cy="721183"/>
            <a:chOff x="5797446" y="2063053"/>
            <a:chExt cx="698100" cy="698280"/>
          </a:xfrm>
        </p:grpSpPr>
        <p:sp>
          <p:nvSpPr>
            <p:cNvPr id="8843" name="Google Shape;8843;p8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87"/>
          <p:cNvGrpSpPr/>
          <p:nvPr/>
        </p:nvGrpSpPr>
        <p:grpSpPr>
          <a:xfrm>
            <a:off x="8153828" y="3499392"/>
            <a:ext cx="280585" cy="673164"/>
            <a:chOff x="8075075" y="3754290"/>
            <a:chExt cx="255612" cy="613194"/>
          </a:xfrm>
        </p:grpSpPr>
        <p:grpSp>
          <p:nvGrpSpPr>
            <p:cNvPr id="8848" name="Google Shape;8848;p87"/>
            <p:cNvGrpSpPr/>
            <p:nvPr/>
          </p:nvGrpSpPr>
          <p:grpSpPr>
            <a:xfrm>
              <a:off x="8075075" y="3754290"/>
              <a:ext cx="255612" cy="613194"/>
              <a:chOff x="8075075" y="3754290"/>
              <a:chExt cx="255612" cy="613194"/>
            </a:xfrm>
          </p:grpSpPr>
          <p:sp>
            <p:nvSpPr>
              <p:cNvPr id="8849" name="Google Shape;8849;p8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1" name="Google Shape;8851;p8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87"/>
          <p:cNvGrpSpPr/>
          <p:nvPr/>
        </p:nvGrpSpPr>
        <p:grpSpPr>
          <a:xfrm>
            <a:off x="5270887" y="3488188"/>
            <a:ext cx="470352" cy="683745"/>
            <a:chOff x="1697726" y="3244179"/>
            <a:chExt cx="788124" cy="1146069"/>
          </a:xfrm>
        </p:grpSpPr>
        <p:sp>
          <p:nvSpPr>
            <p:cNvPr id="8853" name="Google Shape;8853;p8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5" name="Google Shape;8855;p87"/>
          <p:cNvSpPr/>
          <p:nvPr/>
        </p:nvSpPr>
        <p:spPr>
          <a:xfrm>
            <a:off x="8128351" y="340219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6" name="Google Shape;8856;p87"/>
          <p:cNvGrpSpPr/>
          <p:nvPr/>
        </p:nvGrpSpPr>
        <p:grpSpPr>
          <a:xfrm>
            <a:off x="5892037" y="3499390"/>
            <a:ext cx="293891" cy="293845"/>
            <a:chOff x="6134814" y="3754290"/>
            <a:chExt cx="293891" cy="293845"/>
          </a:xfrm>
        </p:grpSpPr>
        <p:sp>
          <p:nvSpPr>
            <p:cNvPr id="8857" name="Google Shape;8857;p8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87"/>
          <p:cNvGrpSpPr/>
          <p:nvPr/>
        </p:nvGrpSpPr>
        <p:grpSpPr>
          <a:xfrm>
            <a:off x="5892037" y="3878061"/>
            <a:ext cx="293891" cy="293891"/>
            <a:chOff x="6134814" y="4086186"/>
            <a:chExt cx="293891" cy="293891"/>
          </a:xfrm>
        </p:grpSpPr>
        <p:sp>
          <p:nvSpPr>
            <p:cNvPr id="8860" name="Google Shape;8860;p8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2" name="Google Shape;8862;p87"/>
          <p:cNvSpPr/>
          <p:nvPr/>
        </p:nvSpPr>
        <p:spPr>
          <a:xfrm>
            <a:off x="6930464" y="349858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7"/>
          <p:cNvSpPr/>
          <p:nvPr/>
        </p:nvSpPr>
        <p:spPr>
          <a:xfrm rot="10800000">
            <a:off x="6336727" y="349632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4" name="Google Shape;8864;p87"/>
          <p:cNvGrpSpPr/>
          <p:nvPr/>
        </p:nvGrpSpPr>
        <p:grpSpPr>
          <a:xfrm>
            <a:off x="7817013" y="2706754"/>
            <a:ext cx="622883" cy="621944"/>
            <a:chOff x="1187048" y="238125"/>
            <a:chExt cx="5256397" cy="5248476"/>
          </a:xfrm>
        </p:grpSpPr>
        <p:sp>
          <p:nvSpPr>
            <p:cNvPr id="8865" name="Google Shape;8865;p8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87"/>
          <p:cNvGrpSpPr/>
          <p:nvPr/>
        </p:nvGrpSpPr>
        <p:grpSpPr>
          <a:xfrm>
            <a:off x="2274118" y="2716363"/>
            <a:ext cx="1310987" cy="612407"/>
            <a:chOff x="238125" y="1188750"/>
            <a:chExt cx="7140450" cy="3335550"/>
          </a:xfrm>
        </p:grpSpPr>
        <p:sp>
          <p:nvSpPr>
            <p:cNvPr id="8870" name="Google Shape;8870;p8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87"/>
          <p:cNvGrpSpPr/>
          <p:nvPr/>
        </p:nvGrpSpPr>
        <p:grpSpPr>
          <a:xfrm>
            <a:off x="6599990" y="2706917"/>
            <a:ext cx="1110299" cy="621702"/>
            <a:chOff x="238125" y="1335475"/>
            <a:chExt cx="5418735" cy="3034175"/>
          </a:xfrm>
        </p:grpSpPr>
        <p:sp>
          <p:nvSpPr>
            <p:cNvPr id="8876" name="Google Shape;8876;p8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87"/>
          <p:cNvGrpSpPr/>
          <p:nvPr/>
        </p:nvGrpSpPr>
        <p:grpSpPr>
          <a:xfrm>
            <a:off x="5417649" y="2703814"/>
            <a:ext cx="1074451" cy="627181"/>
            <a:chOff x="5359127" y="2910889"/>
            <a:chExt cx="1097723" cy="640831"/>
          </a:xfrm>
        </p:grpSpPr>
        <p:grpSp>
          <p:nvGrpSpPr>
            <p:cNvPr id="8880" name="Google Shape;8880;p87"/>
            <p:cNvGrpSpPr/>
            <p:nvPr/>
          </p:nvGrpSpPr>
          <p:grpSpPr>
            <a:xfrm>
              <a:off x="5929791" y="3263088"/>
              <a:ext cx="527060" cy="287097"/>
              <a:chOff x="5929791" y="3263088"/>
              <a:chExt cx="527060" cy="287097"/>
            </a:xfrm>
          </p:grpSpPr>
          <p:sp>
            <p:nvSpPr>
              <p:cNvPr id="8881" name="Google Shape;8881;p8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2" name="Google Shape;8882;p8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83" name="Google Shape;8883;p87"/>
            <p:cNvGrpSpPr/>
            <p:nvPr/>
          </p:nvGrpSpPr>
          <p:grpSpPr>
            <a:xfrm>
              <a:off x="5359127" y="3263089"/>
              <a:ext cx="526428" cy="288631"/>
              <a:chOff x="5359127" y="3263089"/>
              <a:chExt cx="526428" cy="288631"/>
            </a:xfrm>
          </p:grpSpPr>
          <p:sp>
            <p:nvSpPr>
              <p:cNvPr id="8884" name="Google Shape;8884;p8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5" name="Google Shape;8885;p8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86" name="Google Shape;8886;p87"/>
            <p:cNvGrpSpPr/>
            <p:nvPr/>
          </p:nvGrpSpPr>
          <p:grpSpPr>
            <a:xfrm>
              <a:off x="5551525" y="2910889"/>
              <a:ext cx="520901" cy="610283"/>
              <a:chOff x="5551525" y="2910889"/>
              <a:chExt cx="520901" cy="610283"/>
            </a:xfrm>
          </p:grpSpPr>
          <p:sp>
            <p:nvSpPr>
              <p:cNvPr id="8887" name="Google Shape;8887;p8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8" name="Google Shape;8888;p8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89" name="Google Shape;8889;p87"/>
            <p:cNvGrpSpPr/>
            <p:nvPr/>
          </p:nvGrpSpPr>
          <p:grpSpPr>
            <a:xfrm>
              <a:off x="5743962" y="2919100"/>
              <a:ext cx="623674" cy="284502"/>
              <a:chOff x="5743962" y="2919100"/>
              <a:chExt cx="623674" cy="284502"/>
            </a:xfrm>
          </p:grpSpPr>
          <p:sp>
            <p:nvSpPr>
              <p:cNvPr id="8890" name="Google Shape;8890;p8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91" name="Google Shape;8891;p8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892" name="Google Shape;8892;p87"/>
          <p:cNvGrpSpPr/>
          <p:nvPr/>
        </p:nvGrpSpPr>
        <p:grpSpPr>
          <a:xfrm>
            <a:off x="7568863" y="1854526"/>
            <a:ext cx="874976" cy="719600"/>
            <a:chOff x="7608988" y="2093194"/>
            <a:chExt cx="817276" cy="672147"/>
          </a:xfrm>
        </p:grpSpPr>
        <p:cxnSp>
          <p:nvCxnSpPr>
            <p:cNvPr id="8893" name="Google Shape;8893;p8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4" name="Google Shape;8894;p8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5" name="Google Shape;8895;p8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6" name="Google Shape;8896;p8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7" name="Google Shape;8897;p8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898" name="Google Shape;8898;p8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899" name="Google Shape;8899;p87"/>
            <p:cNvGrpSpPr/>
            <p:nvPr/>
          </p:nvGrpSpPr>
          <p:grpSpPr>
            <a:xfrm>
              <a:off x="7721175" y="2093194"/>
              <a:ext cx="599587" cy="623846"/>
              <a:chOff x="7721175" y="2093194"/>
              <a:chExt cx="599587" cy="623846"/>
            </a:xfrm>
          </p:grpSpPr>
          <p:grpSp>
            <p:nvGrpSpPr>
              <p:cNvPr id="8900" name="Google Shape;8900;p87"/>
              <p:cNvGrpSpPr/>
              <p:nvPr/>
            </p:nvGrpSpPr>
            <p:grpSpPr>
              <a:xfrm>
                <a:off x="7721175" y="2093194"/>
                <a:ext cx="291605" cy="623846"/>
                <a:chOff x="9405575" y="2061418"/>
                <a:chExt cx="291605" cy="623846"/>
              </a:xfrm>
            </p:grpSpPr>
            <p:sp>
              <p:nvSpPr>
                <p:cNvPr id="8901" name="Google Shape;8901;p8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87"/>
              <p:cNvGrpSpPr/>
              <p:nvPr/>
            </p:nvGrpSpPr>
            <p:grpSpPr>
              <a:xfrm flipH="1">
                <a:off x="8029157" y="2093194"/>
                <a:ext cx="291605" cy="623846"/>
                <a:chOff x="9405575" y="2061418"/>
                <a:chExt cx="291605" cy="623846"/>
              </a:xfrm>
            </p:grpSpPr>
            <p:sp>
              <p:nvSpPr>
                <p:cNvPr id="8909" name="Google Shape;8909;p8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16" name="Google Shape;8916;p87"/>
          <p:cNvGrpSpPr/>
          <p:nvPr/>
        </p:nvGrpSpPr>
        <p:grpSpPr>
          <a:xfrm>
            <a:off x="4013299" y="970929"/>
            <a:ext cx="712557" cy="785901"/>
            <a:chOff x="4206459" y="1191441"/>
            <a:chExt cx="712557" cy="785901"/>
          </a:xfrm>
        </p:grpSpPr>
        <p:sp>
          <p:nvSpPr>
            <p:cNvPr id="8917" name="Google Shape;8917;p8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1" name="Google Shape;8921;p87"/>
            <p:cNvGrpSpPr/>
            <p:nvPr/>
          </p:nvGrpSpPr>
          <p:grpSpPr>
            <a:xfrm>
              <a:off x="4644280" y="1290523"/>
              <a:ext cx="143716" cy="29463"/>
              <a:chOff x="4644280" y="1290523"/>
              <a:chExt cx="143716" cy="29463"/>
            </a:xfrm>
          </p:grpSpPr>
          <p:sp>
            <p:nvSpPr>
              <p:cNvPr id="8922" name="Google Shape;8922;p8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87"/>
            <p:cNvGrpSpPr/>
            <p:nvPr/>
          </p:nvGrpSpPr>
          <p:grpSpPr>
            <a:xfrm>
              <a:off x="4356567" y="1191441"/>
              <a:ext cx="143690" cy="29488"/>
              <a:chOff x="4356567" y="1191441"/>
              <a:chExt cx="143690" cy="29488"/>
            </a:xfrm>
          </p:grpSpPr>
          <p:sp>
            <p:nvSpPr>
              <p:cNvPr id="8927" name="Google Shape;8927;p8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87"/>
            <p:cNvGrpSpPr/>
            <p:nvPr/>
          </p:nvGrpSpPr>
          <p:grpSpPr>
            <a:xfrm>
              <a:off x="4339009" y="1863727"/>
              <a:ext cx="143703" cy="29476"/>
              <a:chOff x="4339009" y="1863727"/>
              <a:chExt cx="143703" cy="29476"/>
            </a:xfrm>
          </p:grpSpPr>
          <p:sp>
            <p:nvSpPr>
              <p:cNvPr id="8932" name="Google Shape;8932;p8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87"/>
            <p:cNvGrpSpPr/>
            <p:nvPr/>
          </p:nvGrpSpPr>
          <p:grpSpPr>
            <a:xfrm>
              <a:off x="4206459" y="1607315"/>
              <a:ext cx="29539" cy="142899"/>
              <a:chOff x="4206459" y="1607315"/>
              <a:chExt cx="29539" cy="142899"/>
            </a:xfrm>
          </p:grpSpPr>
          <p:sp>
            <p:nvSpPr>
              <p:cNvPr id="8937" name="Google Shape;8937;p8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1" name="Google Shape;8941;p8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5" name="Google Shape;8945;p87"/>
            <p:cNvGrpSpPr/>
            <p:nvPr/>
          </p:nvGrpSpPr>
          <p:grpSpPr>
            <a:xfrm>
              <a:off x="4889463" y="1423737"/>
              <a:ext cx="29552" cy="142899"/>
              <a:chOff x="4889463" y="1423737"/>
              <a:chExt cx="29552" cy="142899"/>
            </a:xfrm>
          </p:grpSpPr>
          <p:sp>
            <p:nvSpPr>
              <p:cNvPr id="8946" name="Google Shape;8946;p8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87"/>
            <p:cNvGrpSpPr/>
            <p:nvPr/>
          </p:nvGrpSpPr>
          <p:grpSpPr>
            <a:xfrm>
              <a:off x="4771663" y="1876896"/>
              <a:ext cx="108651" cy="100447"/>
              <a:chOff x="4771663" y="1876896"/>
              <a:chExt cx="108651" cy="100447"/>
            </a:xfrm>
          </p:grpSpPr>
          <p:sp>
            <p:nvSpPr>
              <p:cNvPr id="8951" name="Google Shape;8951;p8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55" name="Google Shape;8955;p87"/>
          <p:cNvGrpSpPr/>
          <p:nvPr/>
        </p:nvGrpSpPr>
        <p:grpSpPr>
          <a:xfrm>
            <a:off x="4008774" y="1854151"/>
            <a:ext cx="791287" cy="720350"/>
            <a:chOff x="267375" y="1071875"/>
            <a:chExt cx="470500" cy="428550"/>
          </a:xfrm>
        </p:grpSpPr>
        <p:sp>
          <p:nvSpPr>
            <p:cNvPr id="8956" name="Google Shape;8956;p8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87"/>
          <p:cNvGrpSpPr/>
          <p:nvPr/>
        </p:nvGrpSpPr>
        <p:grpSpPr>
          <a:xfrm>
            <a:off x="709269" y="3498781"/>
            <a:ext cx="1408444" cy="673166"/>
            <a:chOff x="712664" y="3693287"/>
            <a:chExt cx="1460738" cy="698160"/>
          </a:xfrm>
        </p:grpSpPr>
        <p:grpSp>
          <p:nvGrpSpPr>
            <p:cNvPr id="8965" name="Google Shape;8965;p87"/>
            <p:cNvGrpSpPr/>
            <p:nvPr/>
          </p:nvGrpSpPr>
          <p:grpSpPr>
            <a:xfrm>
              <a:off x="1380079" y="4133090"/>
              <a:ext cx="234048" cy="258099"/>
              <a:chOff x="1380079" y="4133090"/>
              <a:chExt cx="234048" cy="258099"/>
            </a:xfrm>
          </p:grpSpPr>
          <p:sp>
            <p:nvSpPr>
              <p:cNvPr id="8966" name="Google Shape;8966;p8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87"/>
            <p:cNvGrpSpPr/>
            <p:nvPr/>
          </p:nvGrpSpPr>
          <p:grpSpPr>
            <a:xfrm>
              <a:off x="884610" y="3864082"/>
              <a:ext cx="1118566" cy="527275"/>
              <a:chOff x="890961" y="3865463"/>
              <a:chExt cx="1115221" cy="525698"/>
            </a:xfrm>
          </p:grpSpPr>
          <p:sp>
            <p:nvSpPr>
              <p:cNvPr id="8970" name="Google Shape;8970;p8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87"/>
            <p:cNvGrpSpPr/>
            <p:nvPr/>
          </p:nvGrpSpPr>
          <p:grpSpPr>
            <a:xfrm>
              <a:off x="712664" y="3693287"/>
              <a:ext cx="1460738" cy="698160"/>
              <a:chOff x="712664" y="3693025"/>
              <a:chExt cx="1460738" cy="698160"/>
            </a:xfrm>
          </p:grpSpPr>
          <p:sp>
            <p:nvSpPr>
              <p:cNvPr id="8974" name="Google Shape;8974;p8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0" name="Google Shape;8980;p87"/>
          <p:cNvGrpSpPr/>
          <p:nvPr/>
        </p:nvGrpSpPr>
        <p:grpSpPr>
          <a:xfrm>
            <a:off x="3146985" y="970929"/>
            <a:ext cx="795485" cy="738831"/>
            <a:chOff x="3348603" y="1236445"/>
            <a:chExt cx="749256" cy="695894"/>
          </a:xfrm>
        </p:grpSpPr>
        <p:grpSp>
          <p:nvGrpSpPr>
            <p:cNvPr id="8981" name="Google Shape;8981;p87"/>
            <p:cNvGrpSpPr/>
            <p:nvPr/>
          </p:nvGrpSpPr>
          <p:grpSpPr>
            <a:xfrm>
              <a:off x="3583779" y="1236445"/>
              <a:ext cx="293795" cy="285811"/>
              <a:chOff x="3750225" y="1774000"/>
              <a:chExt cx="149575" cy="145525"/>
            </a:xfrm>
          </p:grpSpPr>
          <p:sp>
            <p:nvSpPr>
              <p:cNvPr id="8982" name="Google Shape;8982;p8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87"/>
            <p:cNvGrpSpPr/>
            <p:nvPr/>
          </p:nvGrpSpPr>
          <p:grpSpPr>
            <a:xfrm>
              <a:off x="3775534" y="1462599"/>
              <a:ext cx="322325" cy="285958"/>
              <a:chOff x="3847850" y="1889150"/>
              <a:chExt cx="164100" cy="145600"/>
            </a:xfrm>
          </p:grpSpPr>
          <p:sp>
            <p:nvSpPr>
              <p:cNvPr id="8985" name="Google Shape;8985;p8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7" name="Google Shape;8987;p87"/>
            <p:cNvGrpSpPr/>
            <p:nvPr/>
          </p:nvGrpSpPr>
          <p:grpSpPr>
            <a:xfrm>
              <a:off x="3545329" y="1646528"/>
              <a:ext cx="293746" cy="285811"/>
              <a:chOff x="3730650" y="1982800"/>
              <a:chExt cx="149550" cy="145525"/>
            </a:xfrm>
          </p:grpSpPr>
          <p:sp>
            <p:nvSpPr>
              <p:cNvPr id="8988" name="Google Shape;8988;p8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87"/>
            <p:cNvGrpSpPr/>
            <p:nvPr/>
          </p:nvGrpSpPr>
          <p:grpSpPr>
            <a:xfrm>
              <a:off x="3348603" y="1415046"/>
              <a:ext cx="294384" cy="284387"/>
              <a:chOff x="3630494" y="1864938"/>
              <a:chExt cx="149875" cy="144800"/>
            </a:xfrm>
          </p:grpSpPr>
          <p:sp>
            <p:nvSpPr>
              <p:cNvPr id="8991" name="Google Shape;8991;p8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3" name="Google Shape;8993;p87"/>
          <p:cNvGrpSpPr/>
          <p:nvPr/>
        </p:nvGrpSpPr>
        <p:grpSpPr>
          <a:xfrm>
            <a:off x="2268512" y="3493825"/>
            <a:ext cx="1324924" cy="678083"/>
            <a:chOff x="2413923" y="3711366"/>
            <a:chExt cx="1374117" cy="703260"/>
          </a:xfrm>
        </p:grpSpPr>
        <p:grpSp>
          <p:nvGrpSpPr>
            <p:cNvPr id="8994" name="Google Shape;8994;p87"/>
            <p:cNvGrpSpPr/>
            <p:nvPr/>
          </p:nvGrpSpPr>
          <p:grpSpPr>
            <a:xfrm>
              <a:off x="2413923" y="3711366"/>
              <a:ext cx="1374117" cy="703260"/>
              <a:chOff x="2413923" y="3711366"/>
              <a:chExt cx="1374117" cy="703260"/>
            </a:xfrm>
          </p:grpSpPr>
          <p:sp>
            <p:nvSpPr>
              <p:cNvPr id="8995" name="Google Shape;8995;p8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6" name="Google Shape;8996;p87"/>
              <p:cNvGrpSpPr/>
              <p:nvPr/>
            </p:nvGrpSpPr>
            <p:grpSpPr>
              <a:xfrm>
                <a:off x="2600284" y="3808654"/>
                <a:ext cx="234506" cy="138009"/>
                <a:chOff x="2600284" y="3808654"/>
                <a:chExt cx="234506" cy="138009"/>
              </a:xfrm>
            </p:grpSpPr>
            <p:sp>
              <p:nvSpPr>
                <p:cNvPr id="8997" name="Google Shape;8997;p8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8" name="Google Shape;8998;p8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9" name="Google Shape;8999;p87"/>
              <p:cNvGrpSpPr/>
              <p:nvPr/>
            </p:nvGrpSpPr>
            <p:grpSpPr>
              <a:xfrm>
                <a:off x="3359659" y="3805664"/>
                <a:ext cx="232294" cy="141000"/>
                <a:chOff x="3359659" y="3805664"/>
                <a:chExt cx="232294" cy="141000"/>
              </a:xfrm>
            </p:grpSpPr>
            <p:sp>
              <p:nvSpPr>
                <p:cNvPr id="9000" name="Google Shape;9000;p8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1" name="Google Shape;9001;p8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2" name="Google Shape;9002;p87"/>
              <p:cNvGrpSpPr/>
              <p:nvPr/>
            </p:nvGrpSpPr>
            <p:grpSpPr>
              <a:xfrm>
                <a:off x="3067316" y="3711366"/>
                <a:ext cx="66900" cy="166809"/>
                <a:chOff x="3067316" y="3711366"/>
                <a:chExt cx="66900" cy="166809"/>
              </a:xfrm>
            </p:grpSpPr>
            <p:sp>
              <p:nvSpPr>
                <p:cNvPr id="9003" name="Google Shape;9003;p8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4" name="Google Shape;9004;p8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5" name="Google Shape;9005;p87"/>
              <p:cNvGrpSpPr/>
              <p:nvPr/>
            </p:nvGrpSpPr>
            <p:grpSpPr>
              <a:xfrm>
                <a:off x="2413923" y="4058666"/>
                <a:ext cx="224119" cy="66900"/>
                <a:chOff x="2413923" y="4058666"/>
                <a:chExt cx="224119" cy="66900"/>
              </a:xfrm>
            </p:grpSpPr>
            <p:sp>
              <p:nvSpPr>
                <p:cNvPr id="9006" name="Google Shape;9006;p8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7" name="Google Shape;9007;p8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8" name="Google Shape;9008;p87"/>
              <p:cNvGrpSpPr/>
              <p:nvPr/>
            </p:nvGrpSpPr>
            <p:grpSpPr>
              <a:xfrm>
                <a:off x="3564643" y="4058666"/>
                <a:ext cx="223397" cy="66900"/>
                <a:chOff x="3564643" y="4058666"/>
                <a:chExt cx="223397" cy="66900"/>
              </a:xfrm>
            </p:grpSpPr>
            <p:sp>
              <p:nvSpPr>
                <p:cNvPr id="9009" name="Google Shape;9009;p8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0" name="Google Shape;9010;p8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11" name="Google Shape;9011;p87"/>
            <p:cNvGrpSpPr/>
            <p:nvPr/>
          </p:nvGrpSpPr>
          <p:grpSpPr>
            <a:xfrm>
              <a:off x="2633353" y="3965763"/>
              <a:ext cx="933975" cy="445687"/>
              <a:chOff x="2633353" y="3965763"/>
              <a:chExt cx="933975" cy="445687"/>
            </a:xfrm>
          </p:grpSpPr>
          <p:sp>
            <p:nvSpPr>
              <p:cNvPr id="9012" name="Google Shape;9012;p8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4" name="Google Shape;9014;p87"/>
          <p:cNvGrpSpPr/>
          <p:nvPr/>
        </p:nvGrpSpPr>
        <p:grpSpPr>
          <a:xfrm>
            <a:off x="6392784" y="1044372"/>
            <a:ext cx="1131087" cy="587383"/>
            <a:chOff x="238125" y="999450"/>
            <a:chExt cx="7140700" cy="3708225"/>
          </a:xfrm>
        </p:grpSpPr>
        <p:sp>
          <p:nvSpPr>
            <p:cNvPr id="9015" name="Google Shape;9015;p8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87"/>
          <p:cNvGrpSpPr/>
          <p:nvPr/>
        </p:nvGrpSpPr>
        <p:grpSpPr>
          <a:xfrm>
            <a:off x="3744234" y="3493867"/>
            <a:ext cx="1375854" cy="678131"/>
            <a:chOff x="3913765" y="3641905"/>
            <a:chExt cx="1522805" cy="750560"/>
          </a:xfrm>
        </p:grpSpPr>
        <p:grpSp>
          <p:nvGrpSpPr>
            <p:cNvPr id="9025" name="Google Shape;9025;p87"/>
            <p:cNvGrpSpPr/>
            <p:nvPr/>
          </p:nvGrpSpPr>
          <p:grpSpPr>
            <a:xfrm>
              <a:off x="3913765" y="3997002"/>
              <a:ext cx="1522805" cy="395463"/>
              <a:chOff x="3913765" y="3997002"/>
              <a:chExt cx="1522805" cy="395463"/>
            </a:xfrm>
          </p:grpSpPr>
          <p:grpSp>
            <p:nvGrpSpPr>
              <p:cNvPr id="9026" name="Google Shape;9026;p87"/>
              <p:cNvGrpSpPr/>
              <p:nvPr/>
            </p:nvGrpSpPr>
            <p:grpSpPr>
              <a:xfrm>
                <a:off x="3913765" y="4138659"/>
                <a:ext cx="507602" cy="253806"/>
                <a:chOff x="3913765" y="4138659"/>
                <a:chExt cx="507602" cy="253806"/>
              </a:xfrm>
            </p:grpSpPr>
            <p:sp>
              <p:nvSpPr>
                <p:cNvPr id="9027" name="Google Shape;9027;p8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29" name="Google Shape;9029;p87"/>
              <p:cNvGrpSpPr/>
              <p:nvPr/>
            </p:nvGrpSpPr>
            <p:grpSpPr>
              <a:xfrm>
                <a:off x="4421361" y="3997002"/>
                <a:ext cx="507618" cy="395463"/>
                <a:chOff x="4421361" y="3997002"/>
                <a:chExt cx="507618" cy="395463"/>
              </a:xfrm>
            </p:grpSpPr>
            <p:sp>
              <p:nvSpPr>
                <p:cNvPr id="9030" name="Google Shape;9030;p8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87"/>
              <p:cNvGrpSpPr/>
              <p:nvPr/>
            </p:nvGrpSpPr>
            <p:grpSpPr>
              <a:xfrm>
                <a:off x="4928973" y="4189418"/>
                <a:ext cx="507596" cy="203047"/>
                <a:chOff x="4928973" y="4189418"/>
                <a:chExt cx="507596" cy="203047"/>
              </a:xfrm>
            </p:grpSpPr>
            <p:sp>
              <p:nvSpPr>
                <p:cNvPr id="9033" name="Google Shape;9033;p8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5" name="Google Shape;9035;p87"/>
            <p:cNvGrpSpPr/>
            <p:nvPr/>
          </p:nvGrpSpPr>
          <p:grpSpPr>
            <a:xfrm>
              <a:off x="4482186" y="3641905"/>
              <a:ext cx="397605" cy="349784"/>
              <a:chOff x="2906375" y="1159725"/>
              <a:chExt cx="1860575" cy="1636800"/>
            </a:xfrm>
          </p:grpSpPr>
          <p:sp>
            <p:nvSpPr>
              <p:cNvPr id="9036" name="Google Shape;9036;p8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0" name="Google Shape;9040;p87"/>
          <p:cNvGrpSpPr/>
          <p:nvPr/>
        </p:nvGrpSpPr>
        <p:grpSpPr>
          <a:xfrm>
            <a:off x="6528943" y="1853793"/>
            <a:ext cx="940737" cy="721067"/>
            <a:chOff x="6599718" y="2068734"/>
            <a:chExt cx="940737" cy="721067"/>
          </a:xfrm>
        </p:grpSpPr>
        <p:sp>
          <p:nvSpPr>
            <p:cNvPr id="9041" name="Google Shape;9041;p8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7" name="Google Shape;9047;p87"/>
            <p:cNvGrpSpPr/>
            <p:nvPr/>
          </p:nvGrpSpPr>
          <p:grpSpPr>
            <a:xfrm>
              <a:off x="6836957" y="2068734"/>
              <a:ext cx="461892" cy="721067"/>
              <a:chOff x="6836957" y="2068734"/>
              <a:chExt cx="461892" cy="721067"/>
            </a:xfrm>
          </p:grpSpPr>
          <p:sp>
            <p:nvSpPr>
              <p:cNvPr id="9048" name="Google Shape;9048;p8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4" name="Google Shape;9054;p87"/>
              <p:cNvGrpSpPr/>
              <p:nvPr/>
            </p:nvGrpSpPr>
            <p:grpSpPr>
              <a:xfrm>
                <a:off x="6836957" y="2068734"/>
                <a:ext cx="461892" cy="721067"/>
                <a:chOff x="6836957" y="2068734"/>
                <a:chExt cx="461892" cy="721067"/>
              </a:xfrm>
            </p:grpSpPr>
            <p:sp>
              <p:nvSpPr>
                <p:cNvPr id="9055" name="Google Shape;9055;p8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62" name="Google Shape;9062;p87"/>
          <p:cNvGrpSpPr/>
          <p:nvPr/>
        </p:nvGrpSpPr>
        <p:grpSpPr>
          <a:xfrm>
            <a:off x="2412262" y="1858139"/>
            <a:ext cx="712577" cy="712374"/>
            <a:chOff x="2559249" y="2069323"/>
            <a:chExt cx="685566" cy="685634"/>
          </a:xfrm>
        </p:grpSpPr>
        <p:sp>
          <p:nvSpPr>
            <p:cNvPr id="9063" name="Google Shape;9063;p8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87"/>
          <p:cNvGrpSpPr/>
          <p:nvPr/>
        </p:nvGrpSpPr>
        <p:grpSpPr>
          <a:xfrm>
            <a:off x="7594699" y="970929"/>
            <a:ext cx="845645" cy="711911"/>
            <a:chOff x="951975" y="315800"/>
            <a:chExt cx="5860325" cy="4933550"/>
          </a:xfrm>
        </p:grpSpPr>
        <p:sp>
          <p:nvSpPr>
            <p:cNvPr id="9077" name="Google Shape;9077;p8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87"/>
          <p:cNvGrpSpPr/>
          <p:nvPr/>
        </p:nvGrpSpPr>
        <p:grpSpPr>
          <a:xfrm>
            <a:off x="3691828" y="2707037"/>
            <a:ext cx="1617932" cy="621724"/>
            <a:chOff x="3862800" y="3038525"/>
            <a:chExt cx="1329006" cy="510698"/>
          </a:xfrm>
        </p:grpSpPr>
        <p:sp>
          <p:nvSpPr>
            <p:cNvPr id="9086" name="Google Shape;9086;p8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8" name="Google Shape;9088;p87"/>
            <p:cNvGrpSpPr/>
            <p:nvPr/>
          </p:nvGrpSpPr>
          <p:grpSpPr>
            <a:xfrm>
              <a:off x="3967075" y="3040337"/>
              <a:ext cx="1019927" cy="402126"/>
              <a:chOff x="3967075" y="3040337"/>
              <a:chExt cx="1019927" cy="402126"/>
            </a:xfrm>
          </p:grpSpPr>
          <p:sp>
            <p:nvSpPr>
              <p:cNvPr id="9089" name="Google Shape;9089;p8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87"/>
            <p:cNvGrpSpPr/>
            <p:nvPr/>
          </p:nvGrpSpPr>
          <p:grpSpPr>
            <a:xfrm>
              <a:off x="4186700" y="3040337"/>
              <a:ext cx="390475" cy="183289"/>
              <a:chOff x="4186700" y="3040337"/>
              <a:chExt cx="390475" cy="183289"/>
            </a:xfrm>
          </p:grpSpPr>
          <p:sp>
            <p:nvSpPr>
              <p:cNvPr id="9092" name="Google Shape;9092;p8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87"/>
            <p:cNvGrpSpPr/>
            <p:nvPr/>
          </p:nvGrpSpPr>
          <p:grpSpPr>
            <a:xfrm>
              <a:off x="4073727" y="3040337"/>
              <a:ext cx="697794" cy="296263"/>
              <a:chOff x="4073727" y="3040337"/>
              <a:chExt cx="697794" cy="296263"/>
            </a:xfrm>
          </p:grpSpPr>
          <p:sp>
            <p:nvSpPr>
              <p:cNvPr id="9095" name="Google Shape;9095;p8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87"/>
            <p:cNvGrpSpPr/>
            <p:nvPr/>
          </p:nvGrpSpPr>
          <p:grpSpPr>
            <a:xfrm>
              <a:off x="3862800" y="3038525"/>
              <a:ext cx="1329006" cy="510698"/>
              <a:chOff x="3862800" y="3038525"/>
              <a:chExt cx="1329006" cy="510698"/>
            </a:xfrm>
          </p:grpSpPr>
          <p:sp>
            <p:nvSpPr>
              <p:cNvPr id="9098" name="Google Shape;9098;p8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0" name="Google Shape;9100;p87"/>
          <p:cNvGrpSpPr/>
          <p:nvPr/>
        </p:nvGrpSpPr>
        <p:grpSpPr>
          <a:xfrm>
            <a:off x="700150" y="970929"/>
            <a:ext cx="883205" cy="775176"/>
            <a:chOff x="649648" y="271400"/>
            <a:chExt cx="6215377" cy="5455143"/>
          </a:xfrm>
        </p:grpSpPr>
        <p:sp>
          <p:nvSpPr>
            <p:cNvPr id="9101" name="Google Shape;9101;p8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87"/>
          <p:cNvGrpSpPr/>
          <p:nvPr/>
        </p:nvGrpSpPr>
        <p:grpSpPr>
          <a:xfrm>
            <a:off x="2308452" y="970929"/>
            <a:ext cx="767704" cy="815489"/>
            <a:chOff x="2499700" y="1135950"/>
            <a:chExt cx="732402" cy="777990"/>
          </a:xfrm>
        </p:grpSpPr>
        <p:grpSp>
          <p:nvGrpSpPr>
            <p:cNvPr id="9114" name="Google Shape;9114;p87"/>
            <p:cNvGrpSpPr/>
            <p:nvPr/>
          </p:nvGrpSpPr>
          <p:grpSpPr>
            <a:xfrm>
              <a:off x="2499700" y="1135950"/>
              <a:ext cx="732402" cy="694705"/>
              <a:chOff x="2499700" y="1135950"/>
              <a:chExt cx="732402" cy="694705"/>
            </a:xfrm>
          </p:grpSpPr>
          <p:sp>
            <p:nvSpPr>
              <p:cNvPr id="9115" name="Google Shape;9115;p8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87"/>
            <p:cNvGrpSpPr/>
            <p:nvPr/>
          </p:nvGrpSpPr>
          <p:grpSpPr>
            <a:xfrm>
              <a:off x="2517909" y="1188726"/>
              <a:ext cx="702702" cy="725214"/>
              <a:chOff x="2517909" y="1188726"/>
              <a:chExt cx="702702" cy="725214"/>
            </a:xfrm>
          </p:grpSpPr>
          <p:sp>
            <p:nvSpPr>
              <p:cNvPr id="9143" name="Google Shape;9143;p8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8" name="Google Shape;9148;p87"/>
          <p:cNvGrpSpPr/>
          <p:nvPr/>
        </p:nvGrpSpPr>
        <p:grpSpPr>
          <a:xfrm>
            <a:off x="1654184" y="970929"/>
            <a:ext cx="583439" cy="870229"/>
            <a:chOff x="1716825" y="1121550"/>
            <a:chExt cx="622800" cy="928938"/>
          </a:xfrm>
        </p:grpSpPr>
        <p:grpSp>
          <p:nvGrpSpPr>
            <p:cNvPr id="9149" name="Google Shape;9149;p87"/>
            <p:cNvGrpSpPr/>
            <p:nvPr/>
          </p:nvGrpSpPr>
          <p:grpSpPr>
            <a:xfrm>
              <a:off x="1716825" y="1121550"/>
              <a:ext cx="622800" cy="928938"/>
              <a:chOff x="1716825" y="1121550"/>
              <a:chExt cx="622800" cy="928938"/>
            </a:xfrm>
          </p:grpSpPr>
          <p:cxnSp>
            <p:nvCxnSpPr>
              <p:cNvPr id="9150" name="Google Shape;9150;p8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51" name="Google Shape;9151;p8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87"/>
            <p:cNvGrpSpPr/>
            <p:nvPr/>
          </p:nvGrpSpPr>
          <p:grpSpPr>
            <a:xfrm>
              <a:off x="1768050" y="1172775"/>
              <a:ext cx="520200" cy="832000"/>
              <a:chOff x="1768050" y="1172775"/>
              <a:chExt cx="520200" cy="832000"/>
            </a:xfrm>
          </p:grpSpPr>
          <p:cxnSp>
            <p:nvCxnSpPr>
              <p:cNvPr id="9153" name="Google Shape;9153;p8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54" name="Google Shape;9154;p8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87"/>
            <p:cNvGrpSpPr/>
            <p:nvPr/>
          </p:nvGrpSpPr>
          <p:grpSpPr>
            <a:xfrm>
              <a:off x="1820100" y="1225475"/>
              <a:ext cx="416400" cy="729575"/>
              <a:chOff x="1820100" y="1225475"/>
              <a:chExt cx="416400" cy="729575"/>
            </a:xfrm>
          </p:grpSpPr>
          <p:cxnSp>
            <p:nvCxnSpPr>
              <p:cNvPr id="9156" name="Google Shape;9156;p8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57" name="Google Shape;9157;p8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87"/>
            <p:cNvGrpSpPr/>
            <p:nvPr/>
          </p:nvGrpSpPr>
          <p:grpSpPr>
            <a:xfrm>
              <a:off x="1874250" y="1278825"/>
              <a:ext cx="308100" cy="605275"/>
              <a:chOff x="1874250" y="1278825"/>
              <a:chExt cx="308100" cy="605275"/>
            </a:xfrm>
          </p:grpSpPr>
          <p:cxnSp>
            <p:nvCxnSpPr>
              <p:cNvPr id="9159" name="Google Shape;9159;p8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160" name="Google Shape;9160;p8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1" name="Google Shape;9161;p8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87"/>
          <p:cNvGrpSpPr/>
          <p:nvPr/>
        </p:nvGrpSpPr>
        <p:grpSpPr>
          <a:xfrm>
            <a:off x="1574007" y="1857250"/>
            <a:ext cx="739072" cy="714152"/>
            <a:chOff x="4334725" y="1355875"/>
            <a:chExt cx="3106650" cy="3001900"/>
          </a:xfrm>
        </p:grpSpPr>
        <p:grpSp>
          <p:nvGrpSpPr>
            <p:cNvPr id="9163" name="Google Shape;9163;p87"/>
            <p:cNvGrpSpPr/>
            <p:nvPr/>
          </p:nvGrpSpPr>
          <p:grpSpPr>
            <a:xfrm>
              <a:off x="4516050" y="1724875"/>
              <a:ext cx="2693725" cy="2632900"/>
              <a:chOff x="4516050" y="1724875"/>
              <a:chExt cx="2693725" cy="2632900"/>
            </a:xfrm>
          </p:grpSpPr>
          <p:sp>
            <p:nvSpPr>
              <p:cNvPr id="9164" name="Google Shape;9164;p8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87"/>
            <p:cNvGrpSpPr/>
            <p:nvPr/>
          </p:nvGrpSpPr>
          <p:grpSpPr>
            <a:xfrm>
              <a:off x="4334725" y="1355875"/>
              <a:ext cx="3106650" cy="2709650"/>
              <a:chOff x="4334725" y="1355875"/>
              <a:chExt cx="3106650" cy="2709650"/>
            </a:xfrm>
          </p:grpSpPr>
          <p:sp>
            <p:nvSpPr>
              <p:cNvPr id="9168" name="Google Shape;9168;p8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1" name="Google Shape;9171;p87"/>
          <p:cNvGrpSpPr/>
          <p:nvPr/>
        </p:nvGrpSpPr>
        <p:grpSpPr>
          <a:xfrm>
            <a:off x="7690956" y="3488021"/>
            <a:ext cx="312074" cy="684173"/>
            <a:chOff x="7645573" y="3754300"/>
            <a:chExt cx="293855" cy="644170"/>
          </a:xfrm>
        </p:grpSpPr>
        <p:sp>
          <p:nvSpPr>
            <p:cNvPr id="9172" name="Google Shape;9172;p8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87"/>
          <p:cNvGrpSpPr/>
          <p:nvPr/>
        </p:nvGrpSpPr>
        <p:grpSpPr>
          <a:xfrm>
            <a:off x="5612944" y="970929"/>
            <a:ext cx="709011" cy="739359"/>
            <a:chOff x="5830645" y="1256617"/>
            <a:chExt cx="530340" cy="553040"/>
          </a:xfrm>
        </p:grpSpPr>
        <p:grpSp>
          <p:nvGrpSpPr>
            <p:cNvPr id="9175" name="Google Shape;9175;p87"/>
            <p:cNvGrpSpPr/>
            <p:nvPr/>
          </p:nvGrpSpPr>
          <p:grpSpPr>
            <a:xfrm>
              <a:off x="5830645" y="1256617"/>
              <a:ext cx="259743" cy="269909"/>
              <a:chOff x="5830645" y="1256617"/>
              <a:chExt cx="259743" cy="269909"/>
            </a:xfrm>
          </p:grpSpPr>
          <p:sp>
            <p:nvSpPr>
              <p:cNvPr id="9176" name="Google Shape;9176;p8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87"/>
            <p:cNvGrpSpPr/>
            <p:nvPr/>
          </p:nvGrpSpPr>
          <p:grpSpPr>
            <a:xfrm>
              <a:off x="6101293" y="1256617"/>
              <a:ext cx="259692" cy="269909"/>
              <a:chOff x="6101293" y="1256617"/>
              <a:chExt cx="259692" cy="269909"/>
            </a:xfrm>
          </p:grpSpPr>
          <p:sp>
            <p:nvSpPr>
              <p:cNvPr id="9179" name="Google Shape;9179;p8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87"/>
            <p:cNvGrpSpPr/>
            <p:nvPr/>
          </p:nvGrpSpPr>
          <p:grpSpPr>
            <a:xfrm>
              <a:off x="5830645" y="1539749"/>
              <a:ext cx="259692" cy="269909"/>
              <a:chOff x="5830645" y="1539749"/>
              <a:chExt cx="259692" cy="269909"/>
            </a:xfrm>
          </p:grpSpPr>
          <p:sp>
            <p:nvSpPr>
              <p:cNvPr id="9182" name="Google Shape;9182;p8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87"/>
            <p:cNvGrpSpPr/>
            <p:nvPr/>
          </p:nvGrpSpPr>
          <p:grpSpPr>
            <a:xfrm>
              <a:off x="6101293" y="1539749"/>
              <a:ext cx="259692" cy="269909"/>
              <a:chOff x="6101293" y="1539749"/>
              <a:chExt cx="259692" cy="269909"/>
            </a:xfrm>
          </p:grpSpPr>
          <p:sp>
            <p:nvSpPr>
              <p:cNvPr id="9185" name="Google Shape;9185;p8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7" name="Google Shape;9187;p8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87"/>
          <p:cNvGrpSpPr/>
          <p:nvPr/>
        </p:nvGrpSpPr>
        <p:grpSpPr>
          <a:xfrm>
            <a:off x="714438" y="2707044"/>
            <a:ext cx="1452955" cy="621360"/>
            <a:chOff x="732422" y="2990152"/>
            <a:chExt cx="1337773" cy="572102"/>
          </a:xfrm>
        </p:grpSpPr>
        <p:sp>
          <p:nvSpPr>
            <p:cNvPr id="9189" name="Google Shape;9189;p8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8" name="Shape 9198"/>
        <p:cNvGrpSpPr/>
        <p:nvPr/>
      </p:nvGrpSpPr>
      <p:grpSpPr>
        <a:xfrm>
          <a:off x="0" y="0"/>
          <a:ext cx="0" cy="0"/>
          <a:chOff x="0" y="0"/>
          <a:chExt cx="0" cy="0"/>
        </a:xfrm>
      </p:grpSpPr>
      <p:grpSp>
        <p:nvGrpSpPr>
          <p:cNvPr id="9199" name="Google Shape;9199;p88"/>
          <p:cNvGrpSpPr/>
          <p:nvPr/>
        </p:nvGrpSpPr>
        <p:grpSpPr>
          <a:xfrm>
            <a:off x="708575" y="965865"/>
            <a:ext cx="1636117" cy="1526144"/>
            <a:chOff x="729238" y="1179665"/>
            <a:chExt cx="1636117" cy="1526144"/>
          </a:xfrm>
        </p:grpSpPr>
        <p:grpSp>
          <p:nvGrpSpPr>
            <p:cNvPr id="9200" name="Google Shape;9200;p88"/>
            <p:cNvGrpSpPr/>
            <p:nvPr/>
          </p:nvGrpSpPr>
          <p:grpSpPr>
            <a:xfrm>
              <a:off x="729238" y="1179665"/>
              <a:ext cx="80700" cy="1526144"/>
              <a:chOff x="729238" y="1179665"/>
              <a:chExt cx="80700" cy="1526144"/>
            </a:xfrm>
          </p:grpSpPr>
          <p:sp>
            <p:nvSpPr>
              <p:cNvPr id="9201" name="Google Shape;9201;p8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88"/>
            <p:cNvGrpSpPr/>
            <p:nvPr/>
          </p:nvGrpSpPr>
          <p:grpSpPr>
            <a:xfrm>
              <a:off x="903098" y="1179665"/>
              <a:ext cx="80700" cy="1526144"/>
              <a:chOff x="903098" y="1179665"/>
              <a:chExt cx="80700" cy="1526144"/>
            </a:xfrm>
          </p:grpSpPr>
          <p:sp>
            <p:nvSpPr>
              <p:cNvPr id="9212" name="Google Shape;9212;p8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88"/>
            <p:cNvGrpSpPr/>
            <p:nvPr/>
          </p:nvGrpSpPr>
          <p:grpSpPr>
            <a:xfrm>
              <a:off x="1076958" y="1179665"/>
              <a:ext cx="80700" cy="1526144"/>
              <a:chOff x="1076958" y="1179665"/>
              <a:chExt cx="80700" cy="1526144"/>
            </a:xfrm>
          </p:grpSpPr>
          <p:sp>
            <p:nvSpPr>
              <p:cNvPr id="9223" name="Google Shape;9223;p8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88"/>
            <p:cNvGrpSpPr/>
            <p:nvPr/>
          </p:nvGrpSpPr>
          <p:grpSpPr>
            <a:xfrm>
              <a:off x="1247707" y="1179665"/>
              <a:ext cx="80700" cy="1526144"/>
              <a:chOff x="1247707" y="1179665"/>
              <a:chExt cx="80700" cy="1526144"/>
            </a:xfrm>
          </p:grpSpPr>
          <p:sp>
            <p:nvSpPr>
              <p:cNvPr id="9234" name="Google Shape;9234;p8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88"/>
            <p:cNvGrpSpPr/>
            <p:nvPr/>
          </p:nvGrpSpPr>
          <p:grpSpPr>
            <a:xfrm>
              <a:off x="1421567" y="1179665"/>
              <a:ext cx="80700" cy="1526144"/>
              <a:chOff x="1421567" y="1179665"/>
              <a:chExt cx="80700" cy="1526144"/>
            </a:xfrm>
          </p:grpSpPr>
          <p:sp>
            <p:nvSpPr>
              <p:cNvPr id="9245" name="Google Shape;9245;p8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5" name="Google Shape;9255;p88"/>
            <p:cNvGrpSpPr/>
            <p:nvPr/>
          </p:nvGrpSpPr>
          <p:grpSpPr>
            <a:xfrm>
              <a:off x="1592327" y="1179665"/>
              <a:ext cx="80700" cy="1526144"/>
              <a:chOff x="1592327" y="1179665"/>
              <a:chExt cx="80700" cy="1526144"/>
            </a:xfrm>
          </p:grpSpPr>
          <p:sp>
            <p:nvSpPr>
              <p:cNvPr id="9256" name="Google Shape;9256;p8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88"/>
            <p:cNvGrpSpPr/>
            <p:nvPr/>
          </p:nvGrpSpPr>
          <p:grpSpPr>
            <a:xfrm>
              <a:off x="1766187" y="1179665"/>
              <a:ext cx="80700" cy="1526144"/>
              <a:chOff x="1766187" y="1179665"/>
              <a:chExt cx="80700" cy="1526144"/>
            </a:xfrm>
          </p:grpSpPr>
          <p:sp>
            <p:nvSpPr>
              <p:cNvPr id="9267" name="Google Shape;9267;p8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88"/>
            <p:cNvGrpSpPr/>
            <p:nvPr/>
          </p:nvGrpSpPr>
          <p:grpSpPr>
            <a:xfrm>
              <a:off x="1936935" y="1179665"/>
              <a:ext cx="80700" cy="1526144"/>
              <a:chOff x="1936935" y="1179665"/>
              <a:chExt cx="80700" cy="1526144"/>
            </a:xfrm>
          </p:grpSpPr>
          <p:sp>
            <p:nvSpPr>
              <p:cNvPr id="9278" name="Google Shape;9278;p8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88"/>
            <p:cNvGrpSpPr/>
            <p:nvPr/>
          </p:nvGrpSpPr>
          <p:grpSpPr>
            <a:xfrm>
              <a:off x="2110795" y="1179665"/>
              <a:ext cx="80700" cy="1526144"/>
              <a:chOff x="2110795" y="1179665"/>
              <a:chExt cx="80700" cy="1526144"/>
            </a:xfrm>
          </p:grpSpPr>
          <p:sp>
            <p:nvSpPr>
              <p:cNvPr id="9289" name="Google Shape;9289;p8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88"/>
            <p:cNvGrpSpPr/>
            <p:nvPr/>
          </p:nvGrpSpPr>
          <p:grpSpPr>
            <a:xfrm>
              <a:off x="2284655" y="1179665"/>
              <a:ext cx="80700" cy="1526144"/>
              <a:chOff x="2284655" y="1179665"/>
              <a:chExt cx="80700" cy="1526144"/>
            </a:xfrm>
          </p:grpSpPr>
          <p:sp>
            <p:nvSpPr>
              <p:cNvPr id="9300" name="Google Shape;9300;p8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10" name="Google Shape;9310;p88"/>
          <p:cNvGrpSpPr/>
          <p:nvPr/>
        </p:nvGrpSpPr>
        <p:grpSpPr>
          <a:xfrm>
            <a:off x="2603242" y="985003"/>
            <a:ext cx="1364248" cy="1102133"/>
            <a:chOff x="2623904" y="1198803"/>
            <a:chExt cx="1364248" cy="1102133"/>
          </a:xfrm>
        </p:grpSpPr>
        <p:grpSp>
          <p:nvGrpSpPr>
            <p:cNvPr id="9311" name="Google Shape;9311;p88"/>
            <p:cNvGrpSpPr/>
            <p:nvPr/>
          </p:nvGrpSpPr>
          <p:grpSpPr>
            <a:xfrm>
              <a:off x="2623907" y="1198803"/>
              <a:ext cx="1364245" cy="273000"/>
              <a:chOff x="2623907" y="1198803"/>
              <a:chExt cx="1364245" cy="273000"/>
            </a:xfrm>
          </p:grpSpPr>
          <p:sp>
            <p:nvSpPr>
              <p:cNvPr id="9312" name="Google Shape;9312;p8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88"/>
            <p:cNvGrpSpPr/>
            <p:nvPr/>
          </p:nvGrpSpPr>
          <p:grpSpPr>
            <a:xfrm>
              <a:off x="2623904" y="1476964"/>
              <a:ext cx="1364245" cy="273000"/>
              <a:chOff x="2623904" y="1476964"/>
              <a:chExt cx="1364245" cy="273000"/>
            </a:xfrm>
          </p:grpSpPr>
          <p:sp>
            <p:nvSpPr>
              <p:cNvPr id="9318" name="Google Shape;9318;p8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88"/>
            <p:cNvGrpSpPr/>
            <p:nvPr/>
          </p:nvGrpSpPr>
          <p:grpSpPr>
            <a:xfrm>
              <a:off x="2623907" y="1749775"/>
              <a:ext cx="1364245" cy="273000"/>
              <a:chOff x="2623907" y="1749775"/>
              <a:chExt cx="1364245" cy="273000"/>
            </a:xfrm>
          </p:grpSpPr>
          <p:sp>
            <p:nvSpPr>
              <p:cNvPr id="9324" name="Google Shape;9324;p8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88"/>
            <p:cNvGrpSpPr/>
            <p:nvPr/>
          </p:nvGrpSpPr>
          <p:grpSpPr>
            <a:xfrm>
              <a:off x="2623904" y="2027936"/>
              <a:ext cx="1364245" cy="273000"/>
              <a:chOff x="2623904" y="2027936"/>
              <a:chExt cx="1364245" cy="273000"/>
            </a:xfrm>
          </p:grpSpPr>
          <p:sp>
            <p:nvSpPr>
              <p:cNvPr id="9330" name="Google Shape;9330;p8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35" name="Google Shape;9335;p88"/>
          <p:cNvGrpSpPr/>
          <p:nvPr/>
        </p:nvGrpSpPr>
        <p:grpSpPr>
          <a:xfrm>
            <a:off x="2592703" y="2444186"/>
            <a:ext cx="1387541" cy="159124"/>
            <a:chOff x="3200660" y="2180272"/>
            <a:chExt cx="2563824" cy="378237"/>
          </a:xfrm>
        </p:grpSpPr>
        <p:sp>
          <p:nvSpPr>
            <p:cNvPr id="9336" name="Google Shape;9336;p8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88"/>
          <p:cNvGrpSpPr/>
          <p:nvPr/>
        </p:nvGrpSpPr>
        <p:grpSpPr>
          <a:xfrm>
            <a:off x="2589227" y="2722011"/>
            <a:ext cx="1390502" cy="159625"/>
            <a:chOff x="3530150" y="2790075"/>
            <a:chExt cx="1962600" cy="225300"/>
          </a:xfrm>
        </p:grpSpPr>
        <p:sp>
          <p:nvSpPr>
            <p:cNvPr id="9355" name="Google Shape;9355;p8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88"/>
          <p:cNvGrpSpPr/>
          <p:nvPr/>
        </p:nvGrpSpPr>
        <p:grpSpPr>
          <a:xfrm>
            <a:off x="2589880" y="3000337"/>
            <a:ext cx="1411629" cy="153761"/>
            <a:chOff x="3558802" y="4011427"/>
            <a:chExt cx="1866000" cy="111300"/>
          </a:xfrm>
        </p:grpSpPr>
        <p:sp>
          <p:nvSpPr>
            <p:cNvPr id="9358" name="Google Shape;9358;p8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88"/>
          <p:cNvGrpSpPr/>
          <p:nvPr/>
        </p:nvGrpSpPr>
        <p:grpSpPr>
          <a:xfrm>
            <a:off x="2589573" y="2205736"/>
            <a:ext cx="1383503" cy="119749"/>
            <a:chOff x="3465975" y="2270276"/>
            <a:chExt cx="1986364" cy="171929"/>
          </a:xfrm>
        </p:grpSpPr>
        <p:sp>
          <p:nvSpPr>
            <p:cNvPr id="9361" name="Google Shape;9361;p8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88"/>
          <p:cNvGrpSpPr/>
          <p:nvPr/>
        </p:nvGrpSpPr>
        <p:grpSpPr>
          <a:xfrm>
            <a:off x="2600580" y="3569387"/>
            <a:ext cx="1369531" cy="195460"/>
            <a:chOff x="723300" y="4253549"/>
            <a:chExt cx="2276482" cy="324900"/>
          </a:xfrm>
        </p:grpSpPr>
        <p:sp>
          <p:nvSpPr>
            <p:cNvPr id="9370" name="Google Shape;9370;p8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88"/>
          <p:cNvGrpSpPr/>
          <p:nvPr/>
        </p:nvGrpSpPr>
        <p:grpSpPr>
          <a:xfrm>
            <a:off x="2590141" y="3270567"/>
            <a:ext cx="1389066" cy="180119"/>
            <a:chOff x="705948" y="3788465"/>
            <a:chExt cx="2308953" cy="299400"/>
          </a:xfrm>
        </p:grpSpPr>
        <p:sp>
          <p:nvSpPr>
            <p:cNvPr id="9376" name="Google Shape;9376;p8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88"/>
          <p:cNvGrpSpPr/>
          <p:nvPr/>
        </p:nvGrpSpPr>
        <p:grpSpPr>
          <a:xfrm>
            <a:off x="2638078" y="3883547"/>
            <a:ext cx="1304609" cy="294074"/>
            <a:chOff x="2658741" y="4097347"/>
            <a:chExt cx="1304609" cy="294074"/>
          </a:xfrm>
        </p:grpSpPr>
        <p:grpSp>
          <p:nvGrpSpPr>
            <p:cNvPr id="9382" name="Google Shape;9382;p88"/>
            <p:cNvGrpSpPr/>
            <p:nvPr/>
          </p:nvGrpSpPr>
          <p:grpSpPr>
            <a:xfrm>
              <a:off x="2658741" y="4097347"/>
              <a:ext cx="118572" cy="294074"/>
              <a:chOff x="3343310" y="4475555"/>
              <a:chExt cx="127717" cy="316753"/>
            </a:xfrm>
          </p:grpSpPr>
          <p:sp>
            <p:nvSpPr>
              <p:cNvPr id="9383" name="Google Shape;9383;p8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88"/>
            <p:cNvGrpSpPr/>
            <p:nvPr/>
          </p:nvGrpSpPr>
          <p:grpSpPr>
            <a:xfrm>
              <a:off x="3815519" y="4098388"/>
              <a:ext cx="147831" cy="291991"/>
              <a:chOff x="3527539" y="4476677"/>
              <a:chExt cx="159232" cy="314510"/>
            </a:xfrm>
          </p:grpSpPr>
          <p:sp>
            <p:nvSpPr>
              <p:cNvPr id="9386" name="Google Shape;9386;p8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88"/>
            <p:cNvGrpSpPr/>
            <p:nvPr/>
          </p:nvGrpSpPr>
          <p:grpSpPr>
            <a:xfrm>
              <a:off x="3511696" y="4098388"/>
              <a:ext cx="147831" cy="291991"/>
              <a:chOff x="3527539" y="4476677"/>
              <a:chExt cx="159232" cy="314510"/>
            </a:xfrm>
          </p:grpSpPr>
          <p:sp>
            <p:nvSpPr>
              <p:cNvPr id="9389" name="Google Shape;9389;p8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88"/>
            <p:cNvGrpSpPr/>
            <p:nvPr/>
          </p:nvGrpSpPr>
          <p:grpSpPr>
            <a:xfrm>
              <a:off x="3207874" y="4098388"/>
              <a:ext cx="147831" cy="291991"/>
              <a:chOff x="3527539" y="4476677"/>
              <a:chExt cx="159232" cy="314510"/>
            </a:xfrm>
          </p:grpSpPr>
          <p:sp>
            <p:nvSpPr>
              <p:cNvPr id="9392" name="Google Shape;9392;p8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88"/>
            <p:cNvGrpSpPr/>
            <p:nvPr/>
          </p:nvGrpSpPr>
          <p:grpSpPr>
            <a:xfrm>
              <a:off x="2933305" y="4097347"/>
              <a:ext cx="118572" cy="294074"/>
              <a:chOff x="3343310" y="4475555"/>
              <a:chExt cx="127717" cy="316753"/>
            </a:xfrm>
          </p:grpSpPr>
          <p:sp>
            <p:nvSpPr>
              <p:cNvPr id="9395" name="Google Shape;9395;p8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7" name="Google Shape;9397;p88"/>
          <p:cNvGrpSpPr/>
          <p:nvPr/>
        </p:nvGrpSpPr>
        <p:grpSpPr>
          <a:xfrm>
            <a:off x="4256908" y="1866669"/>
            <a:ext cx="1433821" cy="191501"/>
            <a:chOff x="4273350" y="2080469"/>
            <a:chExt cx="1433821" cy="191501"/>
          </a:xfrm>
        </p:grpSpPr>
        <p:grpSp>
          <p:nvGrpSpPr>
            <p:cNvPr id="9398" name="Google Shape;9398;p88"/>
            <p:cNvGrpSpPr/>
            <p:nvPr/>
          </p:nvGrpSpPr>
          <p:grpSpPr>
            <a:xfrm>
              <a:off x="4273350" y="2080469"/>
              <a:ext cx="1433821" cy="0"/>
              <a:chOff x="5224975" y="2962250"/>
              <a:chExt cx="1544400" cy="0"/>
            </a:xfrm>
          </p:grpSpPr>
          <p:cxnSp>
            <p:nvCxnSpPr>
              <p:cNvPr id="9399" name="Google Shape;9399;p8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00" name="Google Shape;9400;p8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401" name="Google Shape;9401;p88"/>
            <p:cNvGrpSpPr/>
            <p:nvPr/>
          </p:nvGrpSpPr>
          <p:grpSpPr>
            <a:xfrm>
              <a:off x="4273350" y="2271969"/>
              <a:ext cx="1433821" cy="0"/>
              <a:chOff x="5224975" y="2962250"/>
              <a:chExt cx="1544400" cy="0"/>
            </a:xfrm>
          </p:grpSpPr>
          <p:cxnSp>
            <p:nvCxnSpPr>
              <p:cNvPr id="9402" name="Google Shape;9402;p8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03" name="Google Shape;9403;p8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404" name="Google Shape;9404;p88"/>
          <p:cNvGrpSpPr/>
          <p:nvPr/>
        </p:nvGrpSpPr>
        <p:grpSpPr>
          <a:xfrm>
            <a:off x="4258463" y="969236"/>
            <a:ext cx="1430711" cy="743389"/>
            <a:chOff x="5159450" y="1919950"/>
            <a:chExt cx="1541050" cy="862500"/>
          </a:xfrm>
        </p:grpSpPr>
        <p:sp>
          <p:nvSpPr>
            <p:cNvPr id="9405" name="Google Shape;9405;p8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406" name="Google Shape;9406;p88"/>
            <p:cNvGrpSpPr/>
            <p:nvPr/>
          </p:nvGrpSpPr>
          <p:grpSpPr>
            <a:xfrm>
              <a:off x="5159450" y="1919950"/>
              <a:ext cx="1541050" cy="862500"/>
              <a:chOff x="5159450" y="1919950"/>
              <a:chExt cx="1541050" cy="862500"/>
            </a:xfrm>
          </p:grpSpPr>
          <p:cxnSp>
            <p:nvCxnSpPr>
              <p:cNvPr id="9407" name="Google Shape;9407;p8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08" name="Google Shape;9408;p8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09" name="Google Shape;9409;p88"/>
          <p:cNvGrpSpPr/>
          <p:nvPr/>
        </p:nvGrpSpPr>
        <p:grpSpPr>
          <a:xfrm>
            <a:off x="4248577" y="2192564"/>
            <a:ext cx="1450484" cy="1052087"/>
            <a:chOff x="5230575" y="1554475"/>
            <a:chExt cx="2137150" cy="1550150"/>
          </a:xfrm>
        </p:grpSpPr>
        <p:sp>
          <p:nvSpPr>
            <p:cNvPr id="9410" name="Google Shape;9410;p8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88"/>
          <p:cNvGrpSpPr/>
          <p:nvPr/>
        </p:nvGrpSpPr>
        <p:grpSpPr>
          <a:xfrm rot="10800000">
            <a:off x="4265127" y="3284753"/>
            <a:ext cx="1417383" cy="887946"/>
            <a:chOff x="5645403" y="2920021"/>
            <a:chExt cx="2650800" cy="2180614"/>
          </a:xfrm>
        </p:grpSpPr>
        <p:sp>
          <p:nvSpPr>
            <p:cNvPr id="9424" name="Google Shape;9424;p8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5" name="Google Shape;9425;p88"/>
            <p:cNvCxnSpPr>
              <a:stCxn id="9424"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26" name="Google Shape;9426;p8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7" name="Google Shape;9427;p88"/>
            <p:cNvCxnSpPr>
              <a:endCxn id="9426"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428" name="Google Shape;9428;p8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9" name="Google Shape;9429;p88"/>
            <p:cNvCxnSpPr>
              <a:stCxn id="9428"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30" name="Google Shape;9430;p8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1" name="Google Shape;9431;p88"/>
            <p:cNvCxnSpPr>
              <a:endCxn id="9430"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32" name="Google Shape;9432;p88"/>
          <p:cNvGrpSpPr/>
          <p:nvPr/>
        </p:nvGrpSpPr>
        <p:grpSpPr>
          <a:xfrm>
            <a:off x="7365487" y="2188108"/>
            <a:ext cx="1071743" cy="1021579"/>
            <a:chOff x="7189833" y="2022667"/>
            <a:chExt cx="1251159" cy="1192597"/>
          </a:xfrm>
        </p:grpSpPr>
        <p:sp>
          <p:nvSpPr>
            <p:cNvPr id="9433" name="Google Shape;9433;p8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88"/>
          <p:cNvGrpSpPr/>
          <p:nvPr/>
        </p:nvGrpSpPr>
        <p:grpSpPr>
          <a:xfrm>
            <a:off x="706758" y="2614515"/>
            <a:ext cx="1695374" cy="1560837"/>
            <a:chOff x="727421" y="2828315"/>
            <a:chExt cx="1695374" cy="1560837"/>
          </a:xfrm>
        </p:grpSpPr>
        <p:grpSp>
          <p:nvGrpSpPr>
            <p:cNvPr id="9438" name="Google Shape;9438;p88"/>
            <p:cNvGrpSpPr/>
            <p:nvPr/>
          </p:nvGrpSpPr>
          <p:grpSpPr>
            <a:xfrm>
              <a:off x="819108" y="2882501"/>
              <a:ext cx="103104" cy="1426186"/>
              <a:chOff x="4674013" y="3100904"/>
              <a:chExt cx="122758" cy="1698043"/>
            </a:xfrm>
          </p:grpSpPr>
          <p:sp>
            <p:nvSpPr>
              <p:cNvPr id="9439" name="Google Shape;9439;p8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88"/>
            <p:cNvGrpSpPr/>
            <p:nvPr/>
          </p:nvGrpSpPr>
          <p:grpSpPr>
            <a:xfrm>
              <a:off x="1062475" y="2882501"/>
              <a:ext cx="103104" cy="1426186"/>
              <a:chOff x="4940438" y="3100904"/>
              <a:chExt cx="122758" cy="1698043"/>
            </a:xfrm>
          </p:grpSpPr>
          <p:sp>
            <p:nvSpPr>
              <p:cNvPr id="9447" name="Google Shape;9447;p8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88"/>
            <p:cNvGrpSpPr/>
            <p:nvPr/>
          </p:nvGrpSpPr>
          <p:grpSpPr>
            <a:xfrm>
              <a:off x="1299324" y="2882501"/>
              <a:ext cx="103104" cy="1426186"/>
              <a:chOff x="5206863" y="3100904"/>
              <a:chExt cx="122758" cy="1698043"/>
            </a:xfrm>
          </p:grpSpPr>
          <p:sp>
            <p:nvSpPr>
              <p:cNvPr id="9455" name="Google Shape;9455;p8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88"/>
            <p:cNvGrpSpPr/>
            <p:nvPr/>
          </p:nvGrpSpPr>
          <p:grpSpPr>
            <a:xfrm>
              <a:off x="1786057" y="2882501"/>
              <a:ext cx="103104" cy="1426186"/>
              <a:chOff x="6006138" y="3143629"/>
              <a:chExt cx="122758" cy="1698043"/>
            </a:xfrm>
          </p:grpSpPr>
          <p:sp>
            <p:nvSpPr>
              <p:cNvPr id="9463" name="Google Shape;9463;p8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88"/>
            <p:cNvGrpSpPr/>
            <p:nvPr/>
          </p:nvGrpSpPr>
          <p:grpSpPr>
            <a:xfrm>
              <a:off x="2029422" y="2882501"/>
              <a:ext cx="103104" cy="1426186"/>
              <a:chOff x="6805413" y="3100904"/>
              <a:chExt cx="122758" cy="1698043"/>
            </a:xfrm>
          </p:grpSpPr>
          <p:sp>
            <p:nvSpPr>
              <p:cNvPr id="9471" name="Google Shape;9471;p8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88"/>
            <p:cNvGrpSpPr/>
            <p:nvPr/>
          </p:nvGrpSpPr>
          <p:grpSpPr>
            <a:xfrm>
              <a:off x="727421" y="2828315"/>
              <a:ext cx="1695374" cy="1560837"/>
              <a:chOff x="734799" y="2782450"/>
              <a:chExt cx="1571100" cy="1577400"/>
            </a:xfrm>
          </p:grpSpPr>
          <p:cxnSp>
            <p:nvCxnSpPr>
              <p:cNvPr id="9479" name="Google Shape;9479;p8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480" name="Google Shape;9480;p8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481" name="Google Shape;9481;p88"/>
            <p:cNvGrpSpPr/>
            <p:nvPr/>
          </p:nvGrpSpPr>
          <p:grpSpPr>
            <a:xfrm>
              <a:off x="2272795" y="2882501"/>
              <a:ext cx="103104" cy="1426186"/>
              <a:chOff x="5206863" y="3100904"/>
              <a:chExt cx="122758" cy="1698043"/>
            </a:xfrm>
          </p:grpSpPr>
          <p:sp>
            <p:nvSpPr>
              <p:cNvPr id="9482" name="Google Shape;9482;p8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88"/>
            <p:cNvGrpSpPr/>
            <p:nvPr/>
          </p:nvGrpSpPr>
          <p:grpSpPr>
            <a:xfrm>
              <a:off x="1542694" y="2882501"/>
              <a:ext cx="103104" cy="1426186"/>
              <a:chOff x="6006138" y="3143629"/>
              <a:chExt cx="122758" cy="1698043"/>
            </a:xfrm>
          </p:grpSpPr>
          <p:sp>
            <p:nvSpPr>
              <p:cNvPr id="9490" name="Google Shape;9490;p8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7" name="Google Shape;9497;p88"/>
          <p:cNvGrpSpPr/>
          <p:nvPr/>
        </p:nvGrpSpPr>
        <p:grpSpPr>
          <a:xfrm>
            <a:off x="5915338" y="2192087"/>
            <a:ext cx="1248543" cy="1025319"/>
            <a:chOff x="5183758" y="1210600"/>
            <a:chExt cx="3605380" cy="2960783"/>
          </a:xfrm>
        </p:grpSpPr>
        <p:sp>
          <p:nvSpPr>
            <p:cNvPr id="9498" name="Google Shape;9498;p8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2" name="Google Shape;9502;p8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503" name="Google Shape;9503;p8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504" name="Google Shape;9504;p8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505" name="Google Shape;9505;p8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506" name="Google Shape;9506;p8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88"/>
          <p:cNvGrpSpPr/>
          <p:nvPr/>
        </p:nvGrpSpPr>
        <p:grpSpPr>
          <a:xfrm>
            <a:off x="5772399" y="3330404"/>
            <a:ext cx="2664831" cy="843440"/>
            <a:chOff x="5916567" y="1099697"/>
            <a:chExt cx="2556683" cy="809211"/>
          </a:xfrm>
        </p:grpSpPr>
        <p:sp>
          <p:nvSpPr>
            <p:cNvPr id="9508" name="Google Shape;9508;p8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88"/>
          <p:cNvGrpSpPr/>
          <p:nvPr/>
        </p:nvGrpSpPr>
        <p:grpSpPr>
          <a:xfrm>
            <a:off x="5879940" y="979263"/>
            <a:ext cx="1299851" cy="1023338"/>
            <a:chOff x="5900602" y="1193063"/>
            <a:chExt cx="1299851" cy="1023338"/>
          </a:xfrm>
        </p:grpSpPr>
        <p:grpSp>
          <p:nvGrpSpPr>
            <p:cNvPr id="9517" name="Google Shape;9517;p88"/>
            <p:cNvGrpSpPr/>
            <p:nvPr/>
          </p:nvGrpSpPr>
          <p:grpSpPr>
            <a:xfrm>
              <a:off x="6743564" y="1193063"/>
              <a:ext cx="456889" cy="700379"/>
              <a:chOff x="6743564" y="1193063"/>
              <a:chExt cx="456889" cy="700379"/>
            </a:xfrm>
          </p:grpSpPr>
          <p:grpSp>
            <p:nvGrpSpPr>
              <p:cNvPr id="9518" name="Google Shape;9518;p88"/>
              <p:cNvGrpSpPr/>
              <p:nvPr/>
            </p:nvGrpSpPr>
            <p:grpSpPr>
              <a:xfrm>
                <a:off x="6743564" y="1690731"/>
                <a:ext cx="214402" cy="202710"/>
                <a:chOff x="6743564" y="1690731"/>
                <a:chExt cx="214402" cy="202710"/>
              </a:xfrm>
            </p:grpSpPr>
            <p:sp>
              <p:nvSpPr>
                <p:cNvPr id="9519" name="Google Shape;9519;p8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88"/>
              <p:cNvGrpSpPr/>
              <p:nvPr/>
            </p:nvGrpSpPr>
            <p:grpSpPr>
              <a:xfrm>
                <a:off x="6915505" y="1193063"/>
                <a:ext cx="284947" cy="589637"/>
                <a:chOff x="6915505" y="1193063"/>
                <a:chExt cx="284947" cy="589637"/>
              </a:xfrm>
            </p:grpSpPr>
            <p:sp>
              <p:nvSpPr>
                <p:cNvPr id="9522" name="Google Shape;9522;p8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3" name="Google Shape;9523;p8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24" name="Google Shape;9524;p88"/>
            <p:cNvGrpSpPr/>
            <p:nvPr/>
          </p:nvGrpSpPr>
          <p:grpSpPr>
            <a:xfrm>
              <a:off x="6520337" y="1193063"/>
              <a:ext cx="341815" cy="801589"/>
              <a:chOff x="6520337" y="1193063"/>
              <a:chExt cx="341815" cy="801589"/>
            </a:xfrm>
          </p:grpSpPr>
          <p:grpSp>
            <p:nvGrpSpPr>
              <p:cNvPr id="9525" name="Google Shape;9525;p88"/>
              <p:cNvGrpSpPr/>
              <p:nvPr/>
            </p:nvGrpSpPr>
            <p:grpSpPr>
              <a:xfrm>
                <a:off x="6520337" y="1589527"/>
                <a:ext cx="213950" cy="405125"/>
                <a:chOff x="6520337" y="1589527"/>
                <a:chExt cx="213950" cy="405125"/>
              </a:xfrm>
            </p:grpSpPr>
            <p:sp>
              <p:nvSpPr>
                <p:cNvPr id="9526" name="Google Shape;9526;p8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88"/>
              <p:cNvGrpSpPr/>
              <p:nvPr/>
            </p:nvGrpSpPr>
            <p:grpSpPr>
              <a:xfrm>
                <a:off x="6577204" y="1193063"/>
                <a:ext cx="284947" cy="453562"/>
                <a:chOff x="6577204" y="1193063"/>
                <a:chExt cx="284947" cy="453562"/>
              </a:xfrm>
            </p:grpSpPr>
            <p:sp>
              <p:nvSpPr>
                <p:cNvPr id="9529" name="Google Shape;9529;p8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0" name="Google Shape;9530;p8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31" name="Google Shape;9531;p88"/>
            <p:cNvGrpSpPr/>
            <p:nvPr/>
          </p:nvGrpSpPr>
          <p:grpSpPr>
            <a:xfrm>
              <a:off x="6238903" y="1193063"/>
              <a:ext cx="300475" cy="901782"/>
              <a:chOff x="6238903" y="1193063"/>
              <a:chExt cx="300475" cy="901782"/>
            </a:xfrm>
          </p:grpSpPr>
          <p:grpSp>
            <p:nvGrpSpPr>
              <p:cNvPr id="9532" name="Google Shape;9532;p88"/>
              <p:cNvGrpSpPr/>
              <p:nvPr/>
            </p:nvGrpSpPr>
            <p:grpSpPr>
              <a:xfrm>
                <a:off x="6290865" y="1489315"/>
                <a:ext cx="248514" cy="605530"/>
                <a:chOff x="6290865" y="1489315"/>
                <a:chExt cx="248514" cy="605530"/>
              </a:xfrm>
            </p:grpSpPr>
            <p:sp>
              <p:nvSpPr>
                <p:cNvPr id="9533" name="Google Shape;9533;p8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88"/>
              <p:cNvGrpSpPr/>
              <p:nvPr/>
            </p:nvGrpSpPr>
            <p:grpSpPr>
              <a:xfrm>
                <a:off x="6238903" y="1193063"/>
                <a:ext cx="284947" cy="327512"/>
                <a:chOff x="6238903" y="1193063"/>
                <a:chExt cx="284947" cy="327512"/>
              </a:xfrm>
            </p:grpSpPr>
            <p:sp>
              <p:nvSpPr>
                <p:cNvPr id="9536" name="Google Shape;9536;p8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7" name="Google Shape;9537;p8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38" name="Google Shape;9538;p88"/>
            <p:cNvGrpSpPr/>
            <p:nvPr/>
          </p:nvGrpSpPr>
          <p:grpSpPr>
            <a:xfrm>
              <a:off x="5900602" y="1193063"/>
              <a:ext cx="444345" cy="1023338"/>
              <a:chOff x="5900602" y="1193063"/>
              <a:chExt cx="444345" cy="1023338"/>
            </a:xfrm>
          </p:grpSpPr>
          <p:grpSp>
            <p:nvGrpSpPr>
              <p:cNvPr id="9539" name="Google Shape;9539;p88"/>
              <p:cNvGrpSpPr/>
              <p:nvPr/>
            </p:nvGrpSpPr>
            <p:grpSpPr>
              <a:xfrm>
                <a:off x="6046501" y="1367785"/>
                <a:ext cx="298446" cy="848616"/>
                <a:chOff x="6046501" y="1367785"/>
                <a:chExt cx="298446" cy="848616"/>
              </a:xfrm>
            </p:grpSpPr>
            <p:sp>
              <p:nvSpPr>
                <p:cNvPr id="9540" name="Google Shape;9540;p8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88"/>
              <p:cNvGrpSpPr/>
              <p:nvPr/>
            </p:nvGrpSpPr>
            <p:grpSpPr>
              <a:xfrm>
                <a:off x="5900602" y="1193063"/>
                <a:ext cx="284947" cy="182312"/>
                <a:chOff x="5900602" y="1193063"/>
                <a:chExt cx="284947" cy="182312"/>
              </a:xfrm>
            </p:grpSpPr>
            <p:sp>
              <p:nvSpPr>
                <p:cNvPr id="9543" name="Google Shape;9543;p8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4" name="Google Shape;9544;p8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45" name="Google Shape;9545;p88"/>
          <p:cNvGrpSpPr/>
          <p:nvPr/>
        </p:nvGrpSpPr>
        <p:grpSpPr>
          <a:xfrm>
            <a:off x="7217822" y="979408"/>
            <a:ext cx="1219413" cy="1051365"/>
            <a:chOff x="7287122" y="1165658"/>
            <a:chExt cx="1219413" cy="1051365"/>
          </a:xfrm>
        </p:grpSpPr>
        <p:grpSp>
          <p:nvGrpSpPr>
            <p:cNvPr id="9546" name="Google Shape;9546;p88"/>
            <p:cNvGrpSpPr/>
            <p:nvPr/>
          </p:nvGrpSpPr>
          <p:grpSpPr>
            <a:xfrm>
              <a:off x="7287122" y="1969723"/>
              <a:ext cx="1219413" cy="247300"/>
              <a:chOff x="7287122" y="1969723"/>
              <a:chExt cx="1219413" cy="247300"/>
            </a:xfrm>
          </p:grpSpPr>
          <p:sp>
            <p:nvSpPr>
              <p:cNvPr id="9547" name="Google Shape;9547;p8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8" name="Google Shape;9548;p88"/>
              <p:cNvGrpSpPr/>
              <p:nvPr/>
            </p:nvGrpSpPr>
            <p:grpSpPr>
              <a:xfrm>
                <a:off x="7287122" y="2063892"/>
                <a:ext cx="1151753" cy="73428"/>
                <a:chOff x="7287122" y="2063892"/>
                <a:chExt cx="1151753" cy="73428"/>
              </a:xfrm>
            </p:grpSpPr>
            <p:sp>
              <p:nvSpPr>
                <p:cNvPr id="9549" name="Google Shape;9549;p8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0" name="Google Shape;9550;p8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51" name="Google Shape;9551;p88"/>
            <p:cNvGrpSpPr/>
            <p:nvPr/>
          </p:nvGrpSpPr>
          <p:grpSpPr>
            <a:xfrm>
              <a:off x="7287122" y="1712201"/>
              <a:ext cx="1219403" cy="246767"/>
              <a:chOff x="7287122" y="1712201"/>
              <a:chExt cx="1219403" cy="246767"/>
            </a:xfrm>
          </p:grpSpPr>
          <p:sp>
            <p:nvSpPr>
              <p:cNvPr id="9552" name="Google Shape;9552;p8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3" name="Google Shape;9553;p88"/>
              <p:cNvGrpSpPr/>
              <p:nvPr/>
            </p:nvGrpSpPr>
            <p:grpSpPr>
              <a:xfrm>
                <a:off x="7287122" y="1842861"/>
                <a:ext cx="1005303" cy="73419"/>
                <a:chOff x="7287122" y="1842861"/>
                <a:chExt cx="1005303" cy="73419"/>
              </a:xfrm>
            </p:grpSpPr>
            <p:sp>
              <p:nvSpPr>
                <p:cNvPr id="9554" name="Google Shape;9554;p8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5" name="Google Shape;9555;p8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56" name="Google Shape;9556;p88"/>
            <p:cNvGrpSpPr/>
            <p:nvPr/>
          </p:nvGrpSpPr>
          <p:grpSpPr>
            <a:xfrm>
              <a:off x="7287122" y="1447520"/>
              <a:ext cx="1219403" cy="286667"/>
              <a:chOff x="7287122" y="1447520"/>
              <a:chExt cx="1219403" cy="286667"/>
            </a:xfrm>
          </p:grpSpPr>
          <p:sp>
            <p:nvSpPr>
              <p:cNvPr id="9557" name="Google Shape;9557;p8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8" name="Google Shape;9558;p88"/>
              <p:cNvGrpSpPr/>
              <p:nvPr/>
            </p:nvGrpSpPr>
            <p:grpSpPr>
              <a:xfrm>
                <a:off x="7287122" y="1581977"/>
                <a:ext cx="852803" cy="73428"/>
                <a:chOff x="7287122" y="1581977"/>
                <a:chExt cx="852803" cy="73428"/>
              </a:xfrm>
            </p:grpSpPr>
            <p:sp>
              <p:nvSpPr>
                <p:cNvPr id="9559" name="Google Shape;9559;p8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0" name="Google Shape;9560;p8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561" name="Google Shape;9561;p88"/>
            <p:cNvGrpSpPr/>
            <p:nvPr/>
          </p:nvGrpSpPr>
          <p:grpSpPr>
            <a:xfrm>
              <a:off x="7287122" y="1165658"/>
              <a:ext cx="1219403" cy="344253"/>
              <a:chOff x="7287122" y="1165658"/>
              <a:chExt cx="1219403" cy="344253"/>
            </a:xfrm>
          </p:grpSpPr>
          <p:sp>
            <p:nvSpPr>
              <p:cNvPr id="9562" name="Google Shape;9562;p8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3" name="Google Shape;9563;p88"/>
              <p:cNvGrpSpPr/>
              <p:nvPr/>
            </p:nvGrpSpPr>
            <p:grpSpPr>
              <a:xfrm>
                <a:off x="7287122" y="1341025"/>
                <a:ext cx="695703" cy="73419"/>
                <a:chOff x="7287122" y="1341025"/>
                <a:chExt cx="695703" cy="73419"/>
              </a:xfrm>
            </p:grpSpPr>
            <p:sp>
              <p:nvSpPr>
                <p:cNvPr id="9564" name="Google Shape;9564;p8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5" name="Google Shape;9565;p8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69" name="Shape 9569"/>
        <p:cNvGrpSpPr/>
        <p:nvPr/>
      </p:nvGrpSpPr>
      <p:grpSpPr>
        <a:xfrm>
          <a:off x="0" y="0"/>
          <a:ext cx="0" cy="0"/>
          <a:chOff x="0" y="0"/>
          <a:chExt cx="0" cy="0"/>
        </a:xfrm>
      </p:grpSpPr>
      <p:sp>
        <p:nvSpPr>
          <p:cNvPr id="9570" name="Google Shape;9570;p89"/>
          <p:cNvSpPr txBox="1"/>
          <p:nvPr>
            <p:ph idx="4294967295" type="body"/>
          </p:nvPr>
        </p:nvSpPr>
        <p:spPr>
          <a:xfrm>
            <a:off x="828875" y="1176707"/>
            <a:ext cx="7525800" cy="76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571" name="Google Shape;9571;p89"/>
          <p:cNvGrpSpPr/>
          <p:nvPr/>
        </p:nvGrpSpPr>
        <p:grpSpPr>
          <a:xfrm>
            <a:off x="845855" y="2307733"/>
            <a:ext cx="340168" cy="298978"/>
            <a:chOff x="892750" y="267400"/>
            <a:chExt cx="483125" cy="424625"/>
          </a:xfrm>
        </p:grpSpPr>
        <p:sp>
          <p:nvSpPr>
            <p:cNvPr id="9572" name="Google Shape;9572;p89"/>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3" name="Google Shape;9573;p89"/>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4" name="Google Shape;9574;p89"/>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5" name="Google Shape;9575;p89"/>
          <p:cNvGrpSpPr/>
          <p:nvPr/>
        </p:nvGrpSpPr>
        <p:grpSpPr>
          <a:xfrm>
            <a:off x="1284289" y="2287121"/>
            <a:ext cx="298996" cy="340204"/>
            <a:chOff x="1516475" y="238075"/>
            <a:chExt cx="424650" cy="483175"/>
          </a:xfrm>
        </p:grpSpPr>
        <p:sp>
          <p:nvSpPr>
            <p:cNvPr id="9576" name="Google Shape;9576;p89"/>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7" name="Google Shape;9577;p89"/>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8" name="Google Shape;9578;p89"/>
          <p:cNvGrpSpPr/>
          <p:nvPr/>
        </p:nvGrpSpPr>
        <p:grpSpPr>
          <a:xfrm>
            <a:off x="1677380" y="2367520"/>
            <a:ext cx="341488" cy="179405"/>
            <a:chOff x="2080675" y="352325"/>
            <a:chExt cx="485000" cy="254800"/>
          </a:xfrm>
        </p:grpSpPr>
        <p:sp>
          <p:nvSpPr>
            <p:cNvPr id="9579" name="Google Shape;9579;p89"/>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0" name="Google Shape;9580;p89"/>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1" name="Google Shape;9581;p89"/>
          <p:cNvGrpSpPr/>
          <p:nvPr/>
        </p:nvGrpSpPr>
        <p:grpSpPr>
          <a:xfrm>
            <a:off x="2126559" y="2287138"/>
            <a:ext cx="298996" cy="340168"/>
            <a:chOff x="2705375" y="238125"/>
            <a:chExt cx="424650" cy="483125"/>
          </a:xfrm>
        </p:grpSpPr>
        <p:sp>
          <p:nvSpPr>
            <p:cNvPr id="9582" name="Google Shape;9582;p89"/>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3" name="Google Shape;9583;p89"/>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4" name="Google Shape;9584;p89"/>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5" name="Google Shape;9585;p89"/>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6" name="Google Shape;9586;p89"/>
          <p:cNvGrpSpPr/>
          <p:nvPr/>
        </p:nvGrpSpPr>
        <p:grpSpPr>
          <a:xfrm>
            <a:off x="2542700" y="2287455"/>
            <a:ext cx="301161" cy="339535"/>
            <a:chOff x="3299850" y="238575"/>
            <a:chExt cx="427725" cy="482225"/>
          </a:xfrm>
        </p:grpSpPr>
        <p:sp>
          <p:nvSpPr>
            <p:cNvPr id="9587" name="Google Shape;9587;p89"/>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8" name="Google Shape;9588;p89"/>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9" name="Google Shape;9589;p89"/>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0" name="Google Shape;9590;p89"/>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1" name="Google Shape;9591;p89"/>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2" name="Google Shape;9592;p89"/>
          <p:cNvGrpSpPr/>
          <p:nvPr/>
        </p:nvGrpSpPr>
        <p:grpSpPr>
          <a:xfrm>
            <a:off x="2929622" y="2287138"/>
            <a:ext cx="352455" cy="340168"/>
            <a:chOff x="3857225" y="238125"/>
            <a:chExt cx="500575" cy="483125"/>
          </a:xfrm>
        </p:grpSpPr>
        <p:sp>
          <p:nvSpPr>
            <p:cNvPr id="9593" name="Google Shape;9593;p89"/>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4" name="Google Shape;9594;p89"/>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5" name="Google Shape;9595;p89"/>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6" name="Google Shape;9596;p89"/>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7" name="Google Shape;9597;p89"/>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8" name="Google Shape;9598;p89"/>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9" name="Google Shape;9599;p89"/>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00" name="Google Shape;9600;p89"/>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01" name="Google Shape;9601;p89"/>
          <p:cNvGrpSpPr/>
          <p:nvPr/>
        </p:nvGrpSpPr>
        <p:grpSpPr>
          <a:xfrm>
            <a:off x="3776398" y="2287165"/>
            <a:ext cx="340186" cy="340116"/>
            <a:chOff x="5053900" y="238200"/>
            <a:chExt cx="483150" cy="483050"/>
          </a:xfrm>
        </p:grpSpPr>
        <p:sp>
          <p:nvSpPr>
            <p:cNvPr id="9602" name="Google Shape;9602;p89"/>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3" name="Google Shape;9603;p89"/>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4" name="Google Shape;9604;p89"/>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5" name="Google Shape;9605;p89"/>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06" name="Google Shape;9606;p89"/>
          <p:cNvGrpSpPr/>
          <p:nvPr/>
        </p:nvGrpSpPr>
        <p:grpSpPr>
          <a:xfrm>
            <a:off x="4190348" y="2287138"/>
            <a:ext cx="340168" cy="340168"/>
            <a:chOff x="5648375" y="238125"/>
            <a:chExt cx="483125" cy="483125"/>
          </a:xfrm>
        </p:grpSpPr>
        <p:sp>
          <p:nvSpPr>
            <p:cNvPr id="9607" name="Google Shape;9607;p89"/>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8" name="Google Shape;9608;p89"/>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9" name="Google Shape;9609;p89"/>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0" name="Google Shape;9610;p89"/>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1" name="Google Shape;9611;p89"/>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2" name="Google Shape;9612;p89"/>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3" name="Google Shape;9613;p89"/>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4" name="Google Shape;9614;p89"/>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5" name="Google Shape;9615;p89"/>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6" name="Google Shape;9616;p89"/>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7" name="Google Shape;9617;p89"/>
          <p:cNvGrpSpPr/>
          <p:nvPr/>
        </p:nvGrpSpPr>
        <p:grpSpPr>
          <a:xfrm>
            <a:off x="4607035" y="2287138"/>
            <a:ext cx="340168" cy="340168"/>
            <a:chOff x="6242825" y="238125"/>
            <a:chExt cx="483125" cy="483125"/>
          </a:xfrm>
        </p:grpSpPr>
        <p:sp>
          <p:nvSpPr>
            <p:cNvPr id="9618" name="Google Shape;9618;p89"/>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9" name="Google Shape;9619;p89"/>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0" name="Google Shape;9620;p89"/>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1" name="Google Shape;9621;p89"/>
          <p:cNvGrpSpPr/>
          <p:nvPr/>
        </p:nvGrpSpPr>
        <p:grpSpPr>
          <a:xfrm>
            <a:off x="844156" y="2727362"/>
            <a:ext cx="343566" cy="298943"/>
            <a:chOff x="889275" y="861850"/>
            <a:chExt cx="487950" cy="424575"/>
          </a:xfrm>
        </p:grpSpPr>
        <p:sp>
          <p:nvSpPr>
            <p:cNvPr id="9622" name="Google Shape;9622;p89"/>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3" name="Google Shape;9623;p89"/>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4" name="Google Shape;9624;p89"/>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5" name="Google Shape;9625;p89"/>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26" name="Google Shape;9626;p89"/>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7" name="Google Shape;9627;p89"/>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28" name="Google Shape;9628;p89"/>
          <p:cNvGrpSpPr/>
          <p:nvPr/>
        </p:nvGrpSpPr>
        <p:grpSpPr>
          <a:xfrm>
            <a:off x="2105973" y="2706749"/>
            <a:ext cx="340168" cy="340168"/>
            <a:chOff x="2676100" y="832575"/>
            <a:chExt cx="483125" cy="483125"/>
          </a:xfrm>
        </p:grpSpPr>
        <p:sp>
          <p:nvSpPr>
            <p:cNvPr id="9629" name="Google Shape;9629;p89"/>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0" name="Google Shape;9630;p89"/>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1" name="Google Shape;9631;p89"/>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2" name="Google Shape;9632;p89"/>
          <p:cNvGrpSpPr/>
          <p:nvPr/>
        </p:nvGrpSpPr>
        <p:grpSpPr>
          <a:xfrm>
            <a:off x="2517477" y="2706749"/>
            <a:ext cx="351610" cy="340168"/>
            <a:chOff x="3270550" y="832575"/>
            <a:chExt cx="499375" cy="483125"/>
          </a:xfrm>
        </p:grpSpPr>
        <p:sp>
          <p:nvSpPr>
            <p:cNvPr id="9633" name="Google Shape;9633;p89"/>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4" name="Google Shape;9634;p89"/>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5" name="Google Shape;9635;p89"/>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6" name="Google Shape;9636;p89"/>
          <p:cNvGrpSpPr/>
          <p:nvPr/>
        </p:nvGrpSpPr>
        <p:grpSpPr>
          <a:xfrm>
            <a:off x="2935756" y="2717381"/>
            <a:ext cx="340186" cy="318904"/>
            <a:chOff x="3865000" y="847675"/>
            <a:chExt cx="483150" cy="452925"/>
          </a:xfrm>
        </p:grpSpPr>
        <p:sp>
          <p:nvSpPr>
            <p:cNvPr id="9637" name="Google Shape;9637;p89"/>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8" name="Google Shape;9638;p89"/>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9" name="Google Shape;9639;p89"/>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0" name="Google Shape;9640;p89"/>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1" name="Google Shape;9641;p89"/>
          <p:cNvGrpSpPr/>
          <p:nvPr/>
        </p:nvGrpSpPr>
        <p:grpSpPr>
          <a:xfrm>
            <a:off x="3351439" y="2727300"/>
            <a:ext cx="344798" cy="299066"/>
            <a:chOff x="4452900" y="861750"/>
            <a:chExt cx="489700" cy="424750"/>
          </a:xfrm>
        </p:grpSpPr>
        <p:sp>
          <p:nvSpPr>
            <p:cNvPr id="9642" name="Google Shape;9642;p89"/>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3" name="Google Shape;9643;p89"/>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4" name="Google Shape;9644;p89"/>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5" name="Google Shape;9645;p89"/>
          <p:cNvGrpSpPr/>
          <p:nvPr/>
        </p:nvGrpSpPr>
        <p:grpSpPr>
          <a:xfrm>
            <a:off x="3768671" y="2706758"/>
            <a:ext cx="355641" cy="340151"/>
            <a:chOff x="5049750" y="832600"/>
            <a:chExt cx="505100" cy="483100"/>
          </a:xfrm>
        </p:grpSpPr>
        <p:sp>
          <p:nvSpPr>
            <p:cNvPr id="9646" name="Google Shape;9646;p89"/>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7" name="Google Shape;9647;p89"/>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48" name="Google Shape;9648;p89"/>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49" name="Google Shape;9649;p89"/>
          <p:cNvGrpSpPr/>
          <p:nvPr/>
        </p:nvGrpSpPr>
        <p:grpSpPr>
          <a:xfrm>
            <a:off x="4627621" y="2706749"/>
            <a:ext cx="298996" cy="340168"/>
            <a:chOff x="6272100" y="832575"/>
            <a:chExt cx="424650" cy="483125"/>
          </a:xfrm>
        </p:grpSpPr>
        <p:sp>
          <p:nvSpPr>
            <p:cNvPr id="9650" name="Google Shape;9650;p89"/>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1" name="Google Shape;9651;p89"/>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52" name="Google Shape;9652;p89"/>
          <p:cNvGrpSpPr/>
          <p:nvPr/>
        </p:nvGrpSpPr>
        <p:grpSpPr>
          <a:xfrm>
            <a:off x="845828" y="3125798"/>
            <a:ext cx="340221" cy="340186"/>
            <a:chOff x="893650" y="1428000"/>
            <a:chExt cx="483200" cy="483150"/>
          </a:xfrm>
        </p:grpSpPr>
        <p:sp>
          <p:nvSpPr>
            <p:cNvPr id="9653" name="Google Shape;9653;p89"/>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4" name="Google Shape;9654;p89"/>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5" name="Google Shape;9655;p89"/>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6" name="Google Shape;9656;p89"/>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57" name="Google Shape;9657;p89"/>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8" name="Google Shape;9658;p89"/>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59" name="Google Shape;9659;p89"/>
          <p:cNvGrpSpPr/>
          <p:nvPr/>
        </p:nvGrpSpPr>
        <p:grpSpPr>
          <a:xfrm>
            <a:off x="2099646" y="3146463"/>
            <a:ext cx="352825" cy="298855"/>
            <a:chOff x="2676100" y="1456375"/>
            <a:chExt cx="501100" cy="424450"/>
          </a:xfrm>
        </p:grpSpPr>
        <p:sp>
          <p:nvSpPr>
            <p:cNvPr id="9660" name="Google Shape;9660;p89"/>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1" name="Google Shape;9661;p89"/>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2" name="Google Shape;9662;p89"/>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3" name="Google Shape;9663;p89"/>
          <p:cNvGrpSpPr/>
          <p:nvPr/>
        </p:nvGrpSpPr>
        <p:grpSpPr>
          <a:xfrm>
            <a:off x="2523170" y="3125806"/>
            <a:ext cx="340221" cy="340168"/>
            <a:chOff x="3270475" y="1427025"/>
            <a:chExt cx="483200" cy="483125"/>
          </a:xfrm>
        </p:grpSpPr>
        <p:sp>
          <p:nvSpPr>
            <p:cNvPr id="9664" name="Google Shape;9664;p89"/>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5" name="Google Shape;9665;p89"/>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6" name="Google Shape;9666;p89"/>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7" name="Google Shape;9667;p89"/>
          <p:cNvGrpSpPr/>
          <p:nvPr/>
        </p:nvGrpSpPr>
        <p:grpSpPr>
          <a:xfrm>
            <a:off x="2934083" y="3125780"/>
            <a:ext cx="343530" cy="340221"/>
            <a:chOff x="3860250" y="1427025"/>
            <a:chExt cx="487900" cy="483200"/>
          </a:xfrm>
        </p:grpSpPr>
        <p:sp>
          <p:nvSpPr>
            <p:cNvPr id="9668" name="Google Shape;9668;p89"/>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9" name="Google Shape;9669;p89"/>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0" name="Google Shape;9670;p89"/>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71" name="Google Shape;9671;p89"/>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2" name="Google Shape;9672;p89"/>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73" name="Google Shape;9673;p89"/>
          <p:cNvGrpSpPr/>
          <p:nvPr/>
        </p:nvGrpSpPr>
        <p:grpSpPr>
          <a:xfrm>
            <a:off x="4190322" y="3125806"/>
            <a:ext cx="340221" cy="340168"/>
            <a:chOff x="5648375" y="1427025"/>
            <a:chExt cx="483200" cy="483125"/>
          </a:xfrm>
        </p:grpSpPr>
        <p:sp>
          <p:nvSpPr>
            <p:cNvPr id="9674" name="Google Shape;9674;p89"/>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5" name="Google Shape;9675;p89"/>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6" name="Google Shape;9676;p89"/>
          <p:cNvGrpSpPr/>
          <p:nvPr/>
        </p:nvGrpSpPr>
        <p:grpSpPr>
          <a:xfrm>
            <a:off x="4604808" y="3125789"/>
            <a:ext cx="344622" cy="340204"/>
            <a:chOff x="6238300" y="1426975"/>
            <a:chExt cx="489450" cy="483175"/>
          </a:xfrm>
        </p:grpSpPr>
        <p:sp>
          <p:nvSpPr>
            <p:cNvPr id="9677" name="Google Shape;9677;p89"/>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8" name="Google Shape;9678;p89"/>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9" name="Google Shape;9679;p89"/>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80" name="Google Shape;9680;p89"/>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81" name="Google Shape;9681;p89"/>
          <p:cNvGrpSpPr/>
          <p:nvPr/>
        </p:nvGrpSpPr>
        <p:grpSpPr>
          <a:xfrm>
            <a:off x="1263703" y="3544794"/>
            <a:ext cx="340168" cy="340186"/>
            <a:chOff x="1487200" y="2021475"/>
            <a:chExt cx="483125" cy="483150"/>
          </a:xfrm>
        </p:grpSpPr>
        <p:sp>
          <p:nvSpPr>
            <p:cNvPr id="9682" name="Google Shape;9682;p89"/>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3" name="Google Shape;9683;p89"/>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4" name="Google Shape;9684;p89"/>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5" name="Google Shape;9685;p89"/>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6" name="Google Shape;9686;p89"/>
          <p:cNvGrpSpPr/>
          <p:nvPr/>
        </p:nvGrpSpPr>
        <p:grpSpPr>
          <a:xfrm>
            <a:off x="1678040" y="3565398"/>
            <a:ext cx="340168" cy="298978"/>
            <a:chOff x="2081650" y="2050750"/>
            <a:chExt cx="483125" cy="424625"/>
          </a:xfrm>
        </p:grpSpPr>
        <p:sp>
          <p:nvSpPr>
            <p:cNvPr id="9687" name="Google Shape;9687;p89"/>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8" name="Google Shape;9688;p89"/>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9" name="Google Shape;9689;p89"/>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0" name="Google Shape;9690;p89"/>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1" name="Google Shape;9691;p89"/>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2" name="Google Shape;9692;p89"/>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93" name="Google Shape;9693;p89"/>
          <p:cNvGrpSpPr/>
          <p:nvPr/>
        </p:nvGrpSpPr>
        <p:grpSpPr>
          <a:xfrm>
            <a:off x="2105973" y="3588721"/>
            <a:ext cx="340168" cy="252332"/>
            <a:chOff x="2676100" y="2083800"/>
            <a:chExt cx="483125" cy="358375"/>
          </a:xfrm>
        </p:grpSpPr>
        <p:sp>
          <p:nvSpPr>
            <p:cNvPr id="9694" name="Google Shape;9694;p89"/>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5" name="Google Shape;9695;p89"/>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96" name="Google Shape;9696;p89"/>
          <p:cNvGrpSpPr/>
          <p:nvPr/>
        </p:nvGrpSpPr>
        <p:grpSpPr>
          <a:xfrm>
            <a:off x="2531487" y="3554766"/>
            <a:ext cx="323587" cy="320242"/>
            <a:chOff x="3282325" y="2035675"/>
            <a:chExt cx="459575" cy="454825"/>
          </a:xfrm>
        </p:grpSpPr>
        <p:sp>
          <p:nvSpPr>
            <p:cNvPr id="9697" name="Google Shape;9697;p89"/>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8" name="Google Shape;9698;p89"/>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9" name="Google Shape;9699;p89"/>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0" name="Google Shape;9700;p89"/>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01" name="Google Shape;9701;p89"/>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2" name="Google Shape;9702;p89"/>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03" name="Google Shape;9703;p89"/>
          <p:cNvGrpSpPr/>
          <p:nvPr/>
        </p:nvGrpSpPr>
        <p:grpSpPr>
          <a:xfrm>
            <a:off x="3776187" y="3544803"/>
            <a:ext cx="340608" cy="340168"/>
            <a:chOff x="5053900" y="2021500"/>
            <a:chExt cx="483750" cy="483125"/>
          </a:xfrm>
        </p:grpSpPr>
        <p:sp>
          <p:nvSpPr>
            <p:cNvPr id="9704" name="Google Shape;9704;p89"/>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5" name="Google Shape;9705;p89"/>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6" name="Google Shape;9706;p89"/>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7" name="Google Shape;9707;p89"/>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8" name="Google Shape;9708;p89"/>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9" name="Google Shape;9709;p89"/>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0" name="Google Shape;9710;p89"/>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1" name="Google Shape;9711;p89"/>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12" name="Google Shape;9712;p89"/>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13" name="Google Shape;9713;p89"/>
          <p:cNvGrpSpPr/>
          <p:nvPr/>
        </p:nvGrpSpPr>
        <p:grpSpPr>
          <a:xfrm>
            <a:off x="4601286" y="3547971"/>
            <a:ext cx="351663" cy="333831"/>
            <a:chOff x="6222125" y="2025975"/>
            <a:chExt cx="499450" cy="474125"/>
          </a:xfrm>
        </p:grpSpPr>
        <p:sp>
          <p:nvSpPr>
            <p:cNvPr id="9714" name="Google Shape;9714;p89"/>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5" name="Google Shape;9715;p89"/>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6" name="Google Shape;9716;p89"/>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7" name="Google Shape;9717;p89"/>
          <p:cNvGrpSpPr/>
          <p:nvPr/>
        </p:nvGrpSpPr>
        <p:grpSpPr>
          <a:xfrm>
            <a:off x="5058848" y="2364541"/>
            <a:ext cx="335504" cy="185953"/>
            <a:chOff x="896050" y="2725450"/>
            <a:chExt cx="476500" cy="264100"/>
          </a:xfrm>
        </p:grpSpPr>
        <p:sp>
          <p:nvSpPr>
            <p:cNvPr id="9718" name="Google Shape;9718;p89"/>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9" name="Google Shape;9719;p89"/>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0" name="Google Shape;9720;p89"/>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1" name="Google Shape;9721;p89"/>
          <p:cNvGrpSpPr/>
          <p:nvPr/>
        </p:nvGrpSpPr>
        <p:grpSpPr>
          <a:xfrm>
            <a:off x="5489588" y="2287425"/>
            <a:ext cx="340168" cy="340186"/>
            <a:chOff x="1487200" y="2615925"/>
            <a:chExt cx="483125" cy="483150"/>
          </a:xfrm>
        </p:grpSpPr>
        <p:sp>
          <p:nvSpPr>
            <p:cNvPr id="9722" name="Google Shape;9722;p89"/>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3" name="Google Shape;9723;p89"/>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4" name="Google Shape;9724;p89"/>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5" name="Google Shape;9725;p89"/>
          <p:cNvGrpSpPr/>
          <p:nvPr/>
        </p:nvGrpSpPr>
        <p:grpSpPr>
          <a:xfrm>
            <a:off x="5889537" y="2287425"/>
            <a:ext cx="353564" cy="340186"/>
            <a:chOff x="2077575" y="2615925"/>
            <a:chExt cx="502150" cy="483150"/>
          </a:xfrm>
        </p:grpSpPr>
        <p:sp>
          <p:nvSpPr>
            <p:cNvPr id="9726" name="Google Shape;9726;p89"/>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7" name="Google Shape;9727;p89"/>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8" name="Google Shape;9728;p89"/>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9" name="Google Shape;9729;p89"/>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0" name="Google Shape;9730;p89"/>
          <p:cNvGrpSpPr/>
          <p:nvPr/>
        </p:nvGrpSpPr>
        <p:grpSpPr>
          <a:xfrm>
            <a:off x="6313326" y="2303452"/>
            <a:ext cx="334536" cy="308132"/>
            <a:chOff x="2680100" y="2638725"/>
            <a:chExt cx="475125" cy="437625"/>
          </a:xfrm>
        </p:grpSpPr>
        <p:sp>
          <p:nvSpPr>
            <p:cNvPr id="9731" name="Google Shape;9731;p89"/>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2" name="Google Shape;9732;p89"/>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3" name="Google Shape;9733;p89"/>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4" name="Google Shape;9734;p89"/>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5" name="Google Shape;9735;p89"/>
          <p:cNvGrpSpPr/>
          <p:nvPr/>
        </p:nvGrpSpPr>
        <p:grpSpPr>
          <a:xfrm>
            <a:off x="6778965" y="2287425"/>
            <a:ext cx="239183" cy="340186"/>
            <a:chOff x="3342275" y="2615925"/>
            <a:chExt cx="339700" cy="483150"/>
          </a:xfrm>
        </p:grpSpPr>
        <p:sp>
          <p:nvSpPr>
            <p:cNvPr id="9736" name="Google Shape;9736;p89"/>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7" name="Google Shape;9737;p89"/>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38" name="Google Shape;9738;p89"/>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9" name="Google Shape;9739;p89"/>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0" name="Google Shape;9740;p89"/>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41" name="Google Shape;9741;p89"/>
          <p:cNvGrpSpPr/>
          <p:nvPr/>
        </p:nvGrpSpPr>
        <p:grpSpPr>
          <a:xfrm>
            <a:off x="6415846" y="3956426"/>
            <a:ext cx="339482" cy="339271"/>
            <a:chOff x="5648900" y="2616600"/>
            <a:chExt cx="482150" cy="481850"/>
          </a:xfrm>
        </p:grpSpPr>
        <p:sp>
          <p:nvSpPr>
            <p:cNvPr id="9742" name="Google Shape;9742;p89"/>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3" name="Google Shape;9743;p89"/>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44" name="Google Shape;9744;p89"/>
          <p:cNvGrpSpPr/>
          <p:nvPr/>
        </p:nvGrpSpPr>
        <p:grpSpPr>
          <a:xfrm>
            <a:off x="4735130" y="3963142"/>
            <a:ext cx="325626" cy="325694"/>
            <a:chOff x="6242825" y="2615925"/>
            <a:chExt cx="483125" cy="483225"/>
          </a:xfrm>
        </p:grpSpPr>
        <p:sp>
          <p:nvSpPr>
            <p:cNvPr id="9745" name="Google Shape;9745;p89"/>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6" name="Google Shape;9746;p89"/>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7" name="Google Shape;9747;p89"/>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8" name="Google Shape;9748;p89"/>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9" name="Google Shape;9749;p89"/>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0" name="Google Shape;9750;p89"/>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51" name="Google Shape;9751;p89"/>
          <p:cNvGrpSpPr/>
          <p:nvPr/>
        </p:nvGrpSpPr>
        <p:grpSpPr>
          <a:xfrm>
            <a:off x="5488629" y="2707036"/>
            <a:ext cx="342087" cy="340186"/>
            <a:chOff x="1487200" y="3210375"/>
            <a:chExt cx="485850" cy="483150"/>
          </a:xfrm>
        </p:grpSpPr>
        <p:sp>
          <p:nvSpPr>
            <p:cNvPr id="9752" name="Google Shape;9752;p89"/>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3" name="Google Shape;9753;p89"/>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4" name="Google Shape;9754;p89"/>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5" name="Google Shape;9755;p89"/>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6" name="Google Shape;9756;p89"/>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57" name="Google Shape;9757;p89"/>
          <p:cNvGrpSpPr/>
          <p:nvPr/>
        </p:nvGrpSpPr>
        <p:grpSpPr>
          <a:xfrm>
            <a:off x="6727988" y="2707027"/>
            <a:ext cx="341136" cy="340204"/>
            <a:chOff x="3269875" y="3210400"/>
            <a:chExt cx="484500" cy="483175"/>
          </a:xfrm>
        </p:grpSpPr>
        <p:sp>
          <p:nvSpPr>
            <p:cNvPr id="9758" name="Google Shape;9758;p89"/>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9" name="Google Shape;9759;p89"/>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0" name="Google Shape;9760;p89"/>
          <p:cNvGrpSpPr/>
          <p:nvPr/>
        </p:nvGrpSpPr>
        <p:grpSpPr>
          <a:xfrm>
            <a:off x="7227082" y="2706666"/>
            <a:ext cx="170216" cy="340925"/>
            <a:chOff x="3985700" y="3210375"/>
            <a:chExt cx="241750" cy="484200"/>
          </a:xfrm>
        </p:grpSpPr>
        <p:sp>
          <p:nvSpPr>
            <p:cNvPr id="9761" name="Google Shape;9761;p89"/>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2" name="Google Shape;9762;p89"/>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3" name="Google Shape;9763;p89"/>
          <p:cNvGrpSpPr/>
          <p:nvPr/>
        </p:nvGrpSpPr>
        <p:grpSpPr>
          <a:xfrm>
            <a:off x="7566351" y="2707678"/>
            <a:ext cx="339007" cy="338901"/>
            <a:chOff x="4460225" y="3211300"/>
            <a:chExt cx="481475" cy="481325"/>
          </a:xfrm>
        </p:grpSpPr>
        <p:sp>
          <p:nvSpPr>
            <p:cNvPr id="9764" name="Google Shape;9764;p89"/>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5" name="Google Shape;9765;p89"/>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66" name="Google Shape;9766;p89"/>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67" name="Google Shape;9767;p89"/>
          <p:cNvGrpSpPr/>
          <p:nvPr/>
        </p:nvGrpSpPr>
        <p:grpSpPr>
          <a:xfrm>
            <a:off x="6859688" y="3985756"/>
            <a:ext cx="342034" cy="280654"/>
            <a:chOff x="5647000" y="3252650"/>
            <a:chExt cx="485775" cy="398600"/>
          </a:xfrm>
        </p:grpSpPr>
        <p:sp>
          <p:nvSpPr>
            <p:cNvPr id="9768" name="Google Shape;9768;p89"/>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9" name="Google Shape;9769;p89"/>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0" name="Google Shape;9770;p89"/>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1" name="Google Shape;9771;p89"/>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2" name="Google Shape;9772;p89"/>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3" name="Google Shape;9773;p89"/>
          <p:cNvGrpSpPr/>
          <p:nvPr/>
        </p:nvGrpSpPr>
        <p:grpSpPr>
          <a:xfrm>
            <a:off x="5165128" y="3991768"/>
            <a:ext cx="326536" cy="268454"/>
            <a:chOff x="6242450" y="3252800"/>
            <a:chExt cx="484475" cy="398300"/>
          </a:xfrm>
        </p:grpSpPr>
        <p:sp>
          <p:nvSpPr>
            <p:cNvPr id="9774" name="Google Shape;9774;p89"/>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5" name="Google Shape;9775;p89"/>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6" name="Google Shape;9776;p89"/>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7" name="Google Shape;9777;p89"/>
          <p:cNvGrpSpPr/>
          <p:nvPr/>
        </p:nvGrpSpPr>
        <p:grpSpPr>
          <a:xfrm>
            <a:off x="5077111" y="3126102"/>
            <a:ext cx="298978" cy="340168"/>
            <a:chOff x="922025" y="3804850"/>
            <a:chExt cx="424625" cy="483125"/>
          </a:xfrm>
        </p:grpSpPr>
        <p:sp>
          <p:nvSpPr>
            <p:cNvPr id="9778" name="Google Shape;9778;p89"/>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9" name="Google Shape;9779;p89"/>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80" name="Google Shape;9780;p89"/>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81" name="Google Shape;9781;p89"/>
          <p:cNvGrpSpPr/>
          <p:nvPr/>
        </p:nvGrpSpPr>
        <p:grpSpPr>
          <a:xfrm>
            <a:off x="5909841" y="3126102"/>
            <a:ext cx="312955" cy="340168"/>
            <a:chOff x="2100300" y="3804850"/>
            <a:chExt cx="444475" cy="483125"/>
          </a:xfrm>
        </p:grpSpPr>
        <p:sp>
          <p:nvSpPr>
            <p:cNvPr id="9782" name="Google Shape;9782;p89"/>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3" name="Google Shape;9783;p89"/>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4" name="Google Shape;9784;p89"/>
          <p:cNvGrpSpPr/>
          <p:nvPr/>
        </p:nvGrpSpPr>
        <p:grpSpPr>
          <a:xfrm>
            <a:off x="6333463" y="3126102"/>
            <a:ext cx="294261" cy="340168"/>
            <a:chOff x="2708700" y="3804850"/>
            <a:chExt cx="417925" cy="483125"/>
          </a:xfrm>
        </p:grpSpPr>
        <p:sp>
          <p:nvSpPr>
            <p:cNvPr id="9785" name="Google Shape;9785;p89"/>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6" name="Google Shape;9786;p89"/>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7" name="Google Shape;9787;p89"/>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8" name="Google Shape;9788;p89"/>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89" name="Google Shape;9789;p89"/>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0" name="Google Shape;9790;p89"/>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91" name="Google Shape;9791;p89"/>
          <p:cNvGrpSpPr/>
          <p:nvPr/>
        </p:nvGrpSpPr>
        <p:grpSpPr>
          <a:xfrm>
            <a:off x="7570338" y="3127378"/>
            <a:ext cx="331033" cy="337616"/>
            <a:chOff x="4467450" y="3808475"/>
            <a:chExt cx="470150" cy="479500"/>
          </a:xfrm>
        </p:grpSpPr>
        <p:sp>
          <p:nvSpPr>
            <p:cNvPr id="9792" name="Google Shape;9792;p89"/>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3" name="Google Shape;9793;p89"/>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4" name="Google Shape;9794;p89"/>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5" name="Google Shape;9795;p89"/>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6" name="Google Shape;9796;p89"/>
          <p:cNvGrpSpPr/>
          <p:nvPr/>
        </p:nvGrpSpPr>
        <p:grpSpPr>
          <a:xfrm>
            <a:off x="7990685" y="3126102"/>
            <a:ext cx="340186" cy="340168"/>
            <a:chOff x="5053900" y="3804850"/>
            <a:chExt cx="483150" cy="483125"/>
          </a:xfrm>
        </p:grpSpPr>
        <p:sp>
          <p:nvSpPr>
            <p:cNvPr id="9797" name="Google Shape;9797;p89"/>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8" name="Google Shape;9798;p89"/>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9" name="Google Shape;9799;p89"/>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0" name="Google Shape;9800;p89"/>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1" name="Google Shape;9801;p89"/>
          <p:cNvGrpSpPr/>
          <p:nvPr/>
        </p:nvGrpSpPr>
        <p:grpSpPr>
          <a:xfrm>
            <a:off x="7306081" y="3956021"/>
            <a:ext cx="340168" cy="340168"/>
            <a:chOff x="5648375" y="3804850"/>
            <a:chExt cx="483125" cy="483125"/>
          </a:xfrm>
        </p:grpSpPr>
        <p:sp>
          <p:nvSpPr>
            <p:cNvPr id="9802" name="Google Shape;9802;p89"/>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3" name="Google Shape;9803;p89"/>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4" name="Google Shape;9804;p89"/>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5" name="Google Shape;9805;p89"/>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6" name="Google Shape;9806;p89"/>
          <p:cNvGrpSpPr/>
          <p:nvPr/>
        </p:nvGrpSpPr>
        <p:grpSpPr>
          <a:xfrm>
            <a:off x="5596036" y="3968278"/>
            <a:ext cx="280923" cy="315449"/>
            <a:chOff x="6276025" y="3812400"/>
            <a:chExt cx="416800" cy="468025"/>
          </a:xfrm>
        </p:grpSpPr>
        <p:sp>
          <p:nvSpPr>
            <p:cNvPr id="9807" name="Google Shape;9807;p89"/>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8" name="Google Shape;9808;p89"/>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9" name="Google Shape;9809;p89"/>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0" name="Google Shape;9810;p89"/>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1" name="Google Shape;9811;p89"/>
          <p:cNvGrpSpPr/>
          <p:nvPr/>
        </p:nvGrpSpPr>
        <p:grpSpPr>
          <a:xfrm>
            <a:off x="5055293" y="3545089"/>
            <a:ext cx="342615" cy="340186"/>
            <a:chOff x="890400" y="4399350"/>
            <a:chExt cx="486600" cy="483150"/>
          </a:xfrm>
        </p:grpSpPr>
        <p:sp>
          <p:nvSpPr>
            <p:cNvPr id="9812" name="Google Shape;9812;p89"/>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3" name="Google Shape;9813;p89"/>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4" name="Google Shape;9814;p89"/>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5" name="Google Shape;9815;p89"/>
          <p:cNvGrpSpPr/>
          <p:nvPr/>
        </p:nvGrpSpPr>
        <p:grpSpPr>
          <a:xfrm>
            <a:off x="5489588" y="3560368"/>
            <a:ext cx="340168" cy="309628"/>
            <a:chOff x="1487200" y="4421025"/>
            <a:chExt cx="483125" cy="439750"/>
          </a:xfrm>
        </p:grpSpPr>
        <p:sp>
          <p:nvSpPr>
            <p:cNvPr id="9816" name="Google Shape;9816;p89"/>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7" name="Google Shape;9817;p89"/>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8" name="Google Shape;9818;p89"/>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9" name="Google Shape;9819;p89"/>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0" name="Google Shape;9820;p89"/>
          <p:cNvGrpSpPr/>
          <p:nvPr/>
        </p:nvGrpSpPr>
        <p:grpSpPr>
          <a:xfrm>
            <a:off x="5893867" y="3545107"/>
            <a:ext cx="344903" cy="340151"/>
            <a:chOff x="2079300" y="4399325"/>
            <a:chExt cx="489850" cy="483100"/>
          </a:xfrm>
        </p:grpSpPr>
        <p:sp>
          <p:nvSpPr>
            <p:cNvPr id="9821" name="Google Shape;9821;p89"/>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2" name="Google Shape;9822;p89"/>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3" name="Google Shape;9823;p89"/>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24" name="Google Shape;9824;p89"/>
          <p:cNvGrpSpPr/>
          <p:nvPr/>
        </p:nvGrpSpPr>
        <p:grpSpPr>
          <a:xfrm>
            <a:off x="6760439" y="3545107"/>
            <a:ext cx="276236" cy="340151"/>
            <a:chOff x="3316000" y="4399325"/>
            <a:chExt cx="392325" cy="483100"/>
          </a:xfrm>
        </p:grpSpPr>
        <p:sp>
          <p:nvSpPr>
            <p:cNvPr id="9825" name="Google Shape;9825;p89"/>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6" name="Google Shape;9826;p89"/>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7" name="Google Shape;9827;p89"/>
          <p:cNvGrpSpPr/>
          <p:nvPr/>
        </p:nvGrpSpPr>
        <p:grpSpPr>
          <a:xfrm>
            <a:off x="7185179" y="3545089"/>
            <a:ext cx="254022" cy="340186"/>
            <a:chOff x="3926225" y="4399275"/>
            <a:chExt cx="360775" cy="483150"/>
          </a:xfrm>
        </p:grpSpPr>
        <p:sp>
          <p:nvSpPr>
            <p:cNvPr id="9828" name="Google Shape;9828;p89"/>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9" name="Google Shape;9829;p89"/>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30" name="Google Shape;9830;p89"/>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31" name="Google Shape;9831;p89"/>
          <p:cNvGrpSpPr/>
          <p:nvPr/>
        </p:nvGrpSpPr>
        <p:grpSpPr>
          <a:xfrm>
            <a:off x="7990738" y="3545151"/>
            <a:ext cx="340080" cy="340063"/>
            <a:chOff x="5053975" y="4399375"/>
            <a:chExt cx="483000" cy="482975"/>
          </a:xfrm>
        </p:grpSpPr>
        <p:sp>
          <p:nvSpPr>
            <p:cNvPr id="9832" name="Google Shape;9832;p89"/>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3" name="Google Shape;9833;p89"/>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4" name="Google Shape;9834;p89"/>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5" name="Google Shape;9835;p89"/>
          <p:cNvGrpSpPr/>
          <p:nvPr/>
        </p:nvGrpSpPr>
        <p:grpSpPr>
          <a:xfrm>
            <a:off x="7750609" y="3956042"/>
            <a:ext cx="340168" cy="340168"/>
            <a:chOff x="5648375" y="4399300"/>
            <a:chExt cx="483125" cy="483125"/>
          </a:xfrm>
        </p:grpSpPr>
        <p:sp>
          <p:nvSpPr>
            <p:cNvPr id="9836" name="Google Shape;9836;p89"/>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7" name="Google Shape;9837;p89"/>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8" name="Google Shape;9838;p89"/>
          <p:cNvGrpSpPr/>
          <p:nvPr/>
        </p:nvGrpSpPr>
        <p:grpSpPr>
          <a:xfrm>
            <a:off x="5981331" y="3974637"/>
            <a:ext cx="330007" cy="302744"/>
            <a:chOff x="6239575" y="4416275"/>
            <a:chExt cx="489625" cy="449175"/>
          </a:xfrm>
        </p:grpSpPr>
        <p:sp>
          <p:nvSpPr>
            <p:cNvPr id="9839" name="Google Shape;9839;p89"/>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0" name="Google Shape;9840;p89"/>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1" name="Google Shape;9841;p89"/>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2" name="Google Shape;9842;p89"/>
          <p:cNvGrpSpPr/>
          <p:nvPr/>
        </p:nvGrpSpPr>
        <p:grpSpPr>
          <a:xfrm>
            <a:off x="3084610" y="3971815"/>
            <a:ext cx="308234" cy="308234"/>
            <a:chOff x="892750" y="4993750"/>
            <a:chExt cx="483125" cy="483125"/>
          </a:xfrm>
        </p:grpSpPr>
        <p:sp>
          <p:nvSpPr>
            <p:cNvPr id="9843" name="Google Shape;9843;p89"/>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4" name="Google Shape;9844;p89"/>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5" name="Google Shape;9845;p89"/>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6" name="Google Shape;9846;p89"/>
          <p:cNvGrpSpPr/>
          <p:nvPr/>
        </p:nvGrpSpPr>
        <p:grpSpPr>
          <a:xfrm>
            <a:off x="1491328" y="3979188"/>
            <a:ext cx="293982" cy="293982"/>
            <a:chOff x="2676100" y="4993750"/>
            <a:chExt cx="483125" cy="483125"/>
          </a:xfrm>
        </p:grpSpPr>
        <p:sp>
          <p:nvSpPr>
            <p:cNvPr id="9847" name="Google Shape;9847;p89"/>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8" name="Google Shape;9848;p89"/>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9" name="Google Shape;9849;p89"/>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0" name="Google Shape;9850;p89"/>
          <p:cNvGrpSpPr/>
          <p:nvPr/>
        </p:nvGrpSpPr>
        <p:grpSpPr>
          <a:xfrm>
            <a:off x="4322435" y="3971815"/>
            <a:ext cx="308234" cy="308234"/>
            <a:chOff x="3270550" y="4993750"/>
            <a:chExt cx="483125" cy="483125"/>
          </a:xfrm>
        </p:grpSpPr>
        <p:sp>
          <p:nvSpPr>
            <p:cNvPr id="9851" name="Google Shape;9851;p89"/>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2" name="Google Shape;9852;p89"/>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3" name="Google Shape;9853;p89"/>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54" name="Google Shape;9854;p89"/>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55" name="Google Shape;9855;p89"/>
          <p:cNvGrpSpPr/>
          <p:nvPr/>
        </p:nvGrpSpPr>
        <p:grpSpPr>
          <a:xfrm>
            <a:off x="2288093" y="3979142"/>
            <a:ext cx="293997" cy="294073"/>
            <a:chOff x="4459450" y="4993700"/>
            <a:chExt cx="483150" cy="483275"/>
          </a:xfrm>
        </p:grpSpPr>
        <p:sp>
          <p:nvSpPr>
            <p:cNvPr id="9856" name="Google Shape;9856;p89"/>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7" name="Google Shape;9857;p89"/>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8" name="Google Shape;9858;p89"/>
          <p:cNvGrpSpPr/>
          <p:nvPr/>
        </p:nvGrpSpPr>
        <p:grpSpPr>
          <a:xfrm>
            <a:off x="3497219" y="3971815"/>
            <a:ext cx="308234" cy="308234"/>
            <a:chOff x="1487200" y="4993750"/>
            <a:chExt cx="483125" cy="483125"/>
          </a:xfrm>
        </p:grpSpPr>
        <p:sp>
          <p:nvSpPr>
            <p:cNvPr id="9859" name="Google Shape;9859;p89"/>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0" name="Google Shape;9860;p89"/>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1" name="Google Shape;9861;p89"/>
          <p:cNvGrpSpPr/>
          <p:nvPr/>
        </p:nvGrpSpPr>
        <p:grpSpPr>
          <a:xfrm>
            <a:off x="3909829" y="3971815"/>
            <a:ext cx="308234" cy="308234"/>
            <a:chOff x="2081650" y="4993750"/>
            <a:chExt cx="483125" cy="483125"/>
          </a:xfrm>
        </p:grpSpPr>
        <p:sp>
          <p:nvSpPr>
            <p:cNvPr id="9862" name="Google Shape;9862;p89"/>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3" name="Google Shape;9863;p89"/>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4" name="Google Shape;9864;p89"/>
          <p:cNvGrpSpPr/>
          <p:nvPr/>
        </p:nvGrpSpPr>
        <p:grpSpPr>
          <a:xfrm>
            <a:off x="2686471" y="3979142"/>
            <a:ext cx="293997" cy="294073"/>
            <a:chOff x="5053900" y="4993700"/>
            <a:chExt cx="483150" cy="483275"/>
          </a:xfrm>
        </p:grpSpPr>
        <p:sp>
          <p:nvSpPr>
            <p:cNvPr id="9865" name="Google Shape;9865;p89"/>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6" name="Google Shape;9866;p89"/>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67" name="Google Shape;9867;p8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1" name="Shape 9871"/>
        <p:cNvGrpSpPr/>
        <p:nvPr/>
      </p:nvGrpSpPr>
      <p:grpSpPr>
        <a:xfrm>
          <a:off x="0" y="0"/>
          <a:ext cx="0" cy="0"/>
          <a:chOff x="0" y="0"/>
          <a:chExt cx="0" cy="0"/>
        </a:xfrm>
      </p:grpSpPr>
      <p:sp>
        <p:nvSpPr>
          <p:cNvPr id="9872" name="Google Shape;9872;p90"/>
          <p:cNvSpPr/>
          <p:nvPr/>
        </p:nvSpPr>
        <p:spPr>
          <a:xfrm>
            <a:off x="844100" y="1308173"/>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90"/>
          <p:cNvSpPr/>
          <p:nvPr/>
        </p:nvSpPr>
        <p:spPr>
          <a:xfrm>
            <a:off x="844104" y="1772778"/>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90"/>
          <p:cNvSpPr/>
          <p:nvPr/>
        </p:nvSpPr>
        <p:spPr>
          <a:xfrm>
            <a:off x="852434" y="2202562"/>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5" name="Google Shape;9875;p90"/>
          <p:cNvGrpSpPr/>
          <p:nvPr/>
        </p:nvGrpSpPr>
        <p:grpSpPr>
          <a:xfrm>
            <a:off x="2987728" y="1336070"/>
            <a:ext cx="371882" cy="373766"/>
            <a:chOff x="-41270450" y="1973375"/>
            <a:chExt cx="315850" cy="317450"/>
          </a:xfrm>
        </p:grpSpPr>
        <p:sp>
          <p:nvSpPr>
            <p:cNvPr id="9876" name="Google Shape;9876;p90"/>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90"/>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0"/>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90"/>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90"/>
          <p:cNvGrpSpPr/>
          <p:nvPr/>
        </p:nvGrpSpPr>
        <p:grpSpPr>
          <a:xfrm>
            <a:off x="3005407" y="1783026"/>
            <a:ext cx="395871" cy="372088"/>
            <a:chOff x="-41291625" y="2339025"/>
            <a:chExt cx="336225" cy="316025"/>
          </a:xfrm>
        </p:grpSpPr>
        <p:sp>
          <p:nvSpPr>
            <p:cNvPr id="9881" name="Google Shape;9881;p90"/>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90"/>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3" name="Google Shape;9883;p90"/>
          <p:cNvSpPr/>
          <p:nvPr/>
        </p:nvSpPr>
        <p:spPr>
          <a:xfrm>
            <a:off x="2982027" y="1970041"/>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0"/>
          <p:cNvSpPr/>
          <p:nvPr/>
        </p:nvSpPr>
        <p:spPr>
          <a:xfrm>
            <a:off x="3016426" y="2215314"/>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90"/>
          <p:cNvSpPr/>
          <p:nvPr/>
        </p:nvSpPr>
        <p:spPr>
          <a:xfrm>
            <a:off x="1807487" y="2652012"/>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90"/>
          <p:cNvSpPr/>
          <p:nvPr/>
        </p:nvSpPr>
        <p:spPr>
          <a:xfrm>
            <a:off x="1759274" y="3082043"/>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90"/>
          <p:cNvSpPr/>
          <p:nvPr/>
        </p:nvSpPr>
        <p:spPr>
          <a:xfrm>
            <a:off x="1735189" y="3576077"/>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0"/>
          <p:cNvSpPr/>
          <p:nvPr/>
        </p:nvSpPr>
        <p:spPr>
          <a:xfrm>
            <a:off x="3953247" y="2652248"/>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9" name="Google Shape;9889;p90"/>
          <p:cNvGrpSpPr/>
          <p:nvPr/>
        </p:nvGrpSpPr>
        <p:grpSpPr>
          <a:xfrm>
            <a:off x="1229534" y="1308077"/>
            <a:ext cx="396931" cy="373147"/>
            <a:chOff x="-42804750" y="1949600"/>
            <a:chExt cx="337125" cy="316925"/>
          </a:xfrm>
        </p:grpSpPr>
        <p:sp>
          <p:nvSpPr>
            <p:cNvPr id="9890" name="Google Shape;9890;p90"/>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0"/>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90"/>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90"/>
          <p:cNvGrpSpPr/>
          <p:nvPr/>
        </p:nvGrpSpPr>
        <p:grpSpPr>
          <a:xfrm>
            <a:off x="1292211" y="1760773"/>
            <a:ext cx="335706" cy="364258"/>
            <a:chOff x="-42778750" y="2320125"/>
            <a:chExt cx="285125" cy="309375"/>
          </a:xfrm>
        </p:grpSpPr>
        <p:sp>
          <p:nvSpPr>
            <p:cNvPr id="9894" name="Google Shape;9894;p90"/>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90"/>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90"/>
          <p:cNvGrpSpPr/>
          <p:nvPr/>
        </p:nvGrpSpPr>
        <p:grpSpPr>
          <a:xfrm>
            <a:off x="1269879" y="2207778"/>
            <a:ext cx="375591" cy="374678"/>
            <a:chOff x="-42796875" y="2680675"/>
            <a:chExt cx="319000" cy="318225"/>
          </a:xfrm>
        </p:grpSpPr>
        <p:sp>
          <p:nvSpPr>
            <p:cNvPr id="9897" name="Google Shape;9897;p90"/>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0"/>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0"/>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90"/>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90"/>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2" name="Google Shape;9902;p90"/>
          <p:cNvSpPr/>
          <p:nvPr/>
        </p:nvSpPr>
        <p:spPr>
          <a:xfrm>
            <a:off x="3439644" y="1333692"/>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90"/>
          <p:cNvSpPr/>
          <p:nvPr/>
        </p:nvSpPr>
        <p:spPr>
          <a:xfrm>
            <a:off x="3459773" y="1815159"/>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0"/>
          <p:cNvSpPr/>
          <p:nvPr/>
        </p:nvSpPr>
        <p:spPr>
          <a:xfrm>
            <a:off x="3469303" y="2215314"/>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0"/>
          <p:cNvSpPr/>
          <p:nvPr/>
        </p:nvSpPr>
        <p:spPr>
          <a:xfrm>
            <a:off x="2230466" y="2652012"/>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90"/>
          <p:cNvSpPr/>
          <p:nvPr/>
        </p:nvSpPr>
        <p:spPr>
          <a:xfrm>
            <a:off x="2117481" y="3435574"/>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7" name="Google Shape;9907;p90"/>
          <p:cNvGrpSpPr/>
          <p:nvPr/>
        </p:nvGrpSpPr>
        <p:grpSpPr>
          <a:xfrm>
            <a:off x="2168150" y="3086053"/>
            <a:ext cx="390426" cy="369586"/>
            <a:chOff x="-39055650" y="2315975"/>
            <a:chExt cx="331600" cy="313900"/>
          </a:xfrm>
        </p:grpSpPr>
        <p:sp>
          <p:nvSpPr>
            <p:cNvPr id="9908" name="Google Shape;9908;p90"/>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0"/>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0" name="Google Shape;9910;p90"/>
          <p:cNvSpPr/>
          <p:nvPr/>
        </p:nvSpPr>
        <p:spPr>
          <a:xfrm>
            <a:off x="2174857" y="3604055"/>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0"/>
          <p:cNvSpPr/>
          <p:nvPr/>
        </p:nvSpPr>
        <p:spPr>
          <a:xfrm>
            <a:off x="3995440" y="3071387"/>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2" name="Google Shape;9912;p90"/>
          <p:cNvGrpSpPr/>
          <p:nvPr/>
        </p:nvGrpSpPr>
        <p:grpSpPr>
          <a:xfrm>
            <a:off x="1659816" y="1308254"/>
            <a:ext cx="380241" cy="371793"/>
            <a:chOff x="-42430625" y="1949750"/>
            <a:chExt cx="322950" cy="315775"/>
          </a:xfrm>
        </p:grpSpPr>
        <p:sp>
          <p:nvSpPr>
            <p:cNvPr id="9913" name="Google Shape;9913;p90"/>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90"/>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90"/>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0"/>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7" name="Google Shape;9917;p90"/>
          <p:cNvSpPr/>
          <p:nvPr/>
        </p:nvSpPr>
        <p:spPr>
          <a:xfrm>
            <a:off x="1719036" y="1755820"/>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90"/>
          <p:cNvSpPr/>
          <p:nvPr/>
        </p:nvSpPr>
        <p:spPr>
          <a:xfrm>
            <a:off x="1696509" y="2188264"/>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90"/>
          <p:cNvSpPr/>
          <p:nvPr/>
        </p:nvSpPr>
        <p:spPr>
          <a:xfrm>
            <a:off x="3917021" y="1342493"/>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90"/>
          <p:cNvSpPr/>
          <p:nvPr/>
        </p:nvSpPr>
        <p:spPr>
          <a:xfrm>
            <a:off x="3936416" y="1781781"/>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90"/>
          <p:cNvSpPr/>
          <p:nvPr/>
        </p:nvSpPr>
        <p:spPr>
          <a:xfrm>
            <a:off x="3906859" y="2214107"/>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90"/>
          <p:cNvSpPr/>
          <p:nvPr/>
        </p:nvSpPr>
        <p:spPr>
          <a:xfrm>
            <a:off x="2616350" y="2648981"/>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3" name="Google Shape;9923;p90"/>
          <p:cNvGrpSpPr/>
          <p:nvPr/>
        </p:nvGrpSpPr>
        <p:grpSpPr>
          <a:xfrm>
            <a:off x="2623344" y="3084199"/>
            <a:ext cx="372824" cy="372058"/>
            <a:chOff x="-38686275" y="2314400"/>
            <a:chExt cx="316650" cy="316000"/>
          </a:xfrm>
        </p:grpSpPr>
        <p:sp>
          <p:nvSpPr>
            <p:cNvPr id="9924" name="Google Shape;9924;p90"/>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90"/>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90"/>
          <p:cNvGrpSpPr/>
          <p:nvPr/>
        </p:nvGrpSpPr>
        <p:grpSpPr>
          <a:xfrm>
            <a:off x="2621946" y="3576239"/>
            <a:ext cx="375620" cy="373736"/>
            <a:chOff x="-38686275" y="2682250"/>
            <a:chExt cx="319025" cy="317425"/>
          </a:xfrm>
        </p:grpSpPr>
        <p:sp>
          <p:nvSpPr>
            <p:cNvPr id="9927" name="Google Shape;9927;p90"/>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0"/>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90"/>
          <p:cNvGrpSpPr/>
          <p:nvPr/>
        </p:nvGrpSpPr>
        <p:grpSpPr>
          <a:xfrm>
            <a:off x="3940328" y="3574782"/>
            <a:ext cx="391368" cy="376650"/>
            <a:chOff x="-37534750" y="2668075"/>
            <a:chExt cx="332400" cy="319900"/>
          </a:xfrm>
        </p:grpSpPr>
        <p:sp>
          <p:nvSpPr>
            <p:cNvPr id="9930" name="Google Shape;9930;p90"/>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90"/>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2" name="Google Shape;9932;p90"/>
          <p:cNvSpPr/>
          <p:nvPr/>
        </p:nvSpPr>
        <p:spPr>
          <a:xfrm>
            <a:off x="2106751" y="1307496"/>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3" name="Google Shape;9933;p90"/>
          <p:cNvGrpSpPr/>
          <p:nvPr/>
        </p:nvGrpSpPr>
        <p:grpSpPr>
          <a:xfrm>
            <a:off x="2131694" y="1755917"/>
            <a:ext cx="375591" cy="374060"/>
            <a:chOff x="-42062025" y="2316000"/>
            <a:chExt cx="319000" cy="317700"/>
          </a:xfrm>
        </p:grpSpPr>
        <p:sp>
          <p:nvSpPr>
            <p:cNvPr id="9934" name="Google Shape;9934;p90"/>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90"/>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90"/>
          <p:cNvSpPr/>
          <p:nvPr/>
        </p:nvSpPr>
        <p:spPr>
          <a:xfrm>
            <a:off x="2135027" y="2187352"/>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90"/>
          <p:cNvGrpSpPr/>
          <p:nvPr/>
        </p:nvGrpSpPr>
        <p:grpSpPr>
          <a:xfrm>
            <a:off x="876569" y="2667020"/>
            <a:ext cx="330143" cy="368173"/>
            <a:chOff x="-40150450" y="1977325"/>
            <a:chExt cx="280400" cy="312700"/>
          </a:xfrm>
        </p:grpSpPr>
        <p:sp>
          <p:nvSpPr>
            <p:cNvPr id="9938" name="Google Shape;9938;p90"/>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90"/>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90"/>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90"/>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90"/>
          <p:cNvGrpSpPr/>
          <p:nvPr/>
        </p:nvGrpSpPr>
        <p:grpSpPr>
          <a:xfrm>
            <a:off x="870534" y="3126239"/>
            <a:ext cx="342211" cy="372824"/>
            <a:chOff x="-40160700" y="2339625"/>
            <a:chExt cx="290650" cy="316650"/>
          </a:xfrm>
        </p:grpSpPr>
        <p:sp>
          <p:nvSpPr>
            <p:cNvPr id="9943" name="Google Shape;9943;p90"/>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90"/>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90"/>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90"/>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90"/>
          <p:cNvGrpSpPr/>
          <p:nvPr/>
        </p:nvGrpSpPr>
        <p:grpSpPr>
          <a:xfrm>
            <a:off x="852359" y="3576695"/>
            <a:ext cx="375591" cy="372824"/>
            <a:chOff x="-40171725" y="2705875"/>
            <a:chExt cx="319000" cy="316650"/>
          </a:xfrm>
        </p:grpSpPr>
        <p:sp>
          <p:nvSpPr>
            <p:cNvPr id="9948" name="Google Shape;9948;p90"/>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90"/>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90"/>
          <p:cNvGrpSpPr/>
          <p:nvPr/>
        </p:nvGrpSpPr>
        <p:grpSpPr>
          <a:xfrm>
            <a:off x="3109957" y="2651151"/>
            <a:ext cx="272686" cy="373766"/>
            <a:chOff x="-38275925" y="1946600"/>
            <a:chExt cx="231600" cy="317450"/>
          </a:xfrm>
        </p:grpSpPr>
        <p:sp>
          <p:nvSpPr>
            <p:cNvPr id="9951" name="Google Shape;9951;p90"/>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90"/>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3" name="Google Shape;9953;p90"/>
          <p:cNvSpPr/>
          <p:nvPr/>
        </p:nvSpPr>
        <p:spPr>
          <a:xfrm>
            <a:off x="3057873" y="3082867"/>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90"/>
          <p:cNvSpPr/>
          <p:nvPr/>
        </p:nvSpPr>
        <p:spPr>
          <a:xfrm>
            <a:off x="3137950" y="3575768"/>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5" name="Google Shape;9955;p90"/>
          <p:cNvGrpSpPr/>
          <p:nvPr/>
        </p:nvGrpSpPr>
        <p:grpSpPr>
          <a:xfrm>
            <a:off x="2173841" y="4048593"/>
            <a:ext cx="382096" cy="371911"/>
            <a:chOff x="-37190575" y="1951325"/>
            <a:chExt cx="324525" cy="315875"/>
          </a:xfrm>
        </p:grpSpPr>
        <p:sp>
          <p:nvSpPr>
            <p:cNvPr id="9956" name="Google Shape;9956;p90"/>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90"/>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90"/>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90"/>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90"/>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1" name="Google Shape;9961;p90"/>
          <p:cNvSpPr/>
          <p:nvPr/>
        </p:nvSpPr>
        <p:spPr>
          <a:xfrm>
            <a:off x="2541596" y="1305641"/>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2" name="Google Shape;9962;p90"/>
          <p:cNvGrpSpPr/>
          <p:nvPr/>
        </p:nvGrpSpPr>
        <p:grpSpPr>
          <a:xfrm>
            <a:off x="2574144" y="1834744"/>
            <a:ext cx="373736" cy="293055"/>
            <a:chOff x="-41694200" y="2382950"/>
            <a:chExt cx="317425" cy="248900"/>
          </a:xfrm>
        </p:grpSpPr>
        <p:sp>
          <p:nvSpPr>
            <p:cNvPr id="9963" name="Google Shape;9963;p90"/>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90"/>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90"/>
          <p:cNvGrpSpPr/>
          <p:nvPr/>
        </p:nvGrpSpPr>
        <p:grpSpPr>
          <a:xfrm>
            <a:off x="2570967" y="2188052"/>
            <a:ext cx="375591" cy="373766"/>
            <a:chOff x="-41695775" y="2683025"/>
            <a:chExt cx="319000" cy="317450"/>
          </a:xfrm>
        </p:grpSpPr>
        <p:sp>
          <p:nvSpPr>
            <p:cNvPr id="9966" name="Google Shape;9966;p90"/>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0"/>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0"/>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90"/>
          <p:cNvGrpSpPr/>
          <p:nvPr/>
        </p:nvGrpSpPr>
        <p:grpSpPr>
          <a:xfrm>
            <a:off x="1313266" y="2680822"/>
            <a:ext cx="342211" cy="375620"/>
            <a:chOff x="-39792875" y="1971800"/>
            <a:chExt cx="290650" cy="319025"/>
          </a:xfrm>
        </p:grpSpPr>
        <p:sp>
          <p:nvSpPr>
            <p:cNvPr id="9970" name="Google Shape;9970;p90"/>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90"/>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2" name="Google Shape;9972;p90"/>
          <p:cNvSpPr/>
          <p:nvPr/>
        </p:nvSpPr>
        <p:spPr>
          <a:xfrm>
            <a:off x="1296433" y="3576475"/>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3" name="Google Shape;9973;p90"/>
          <p:cNvGrpSpPr/>
          <p:nvPr/>
        </p:nvGrpSpPr>
        <p:grpSpPr>
          <a:xfrm>
            <a:off x="3490328" y="2653006"/>
            <a:ext cx="383950" cy="372618"/>
            <a:chOff x="-37956150" y="1948175"/>
            <a:chExt cx="326100" cy="316475"/>
          </a:xfrm>
        </p:grpSpPr>
        <p:sp>
          <p:nvSpPr>
            <p:cNvPr id="9974" name="Google Shape;9974;p90"/>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90"/>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90"/>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90"/>
          <p:cNvGrpSpPr/>
          <p:nvPr/>
        </p:nvGrpSpPr>
        <p:grpSpPr>
          <a:xfrm>
            <a:off x="1323705" y="3129047"/>
            <a:ext cx="324609" cy="374825"/>
            <a:chOff x="-39783425" y="2337925"/>
            <a:chExt cx="275700" cy="318350"/>
          </a:xfrm>
        </p:grpSpPr>
        <p:sp>
          <p:nvSpPr>
            <p:cNvPr id="9978" name="Google Shape;9978;p90"/>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90"/>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90"/>
          <p:cNvGrpSpPr/>
          <p:nvPr/>
        </p:nvGrpSpPr>
        <p:grpSpPr>
          <a:xfrm>
            <a:off x="3497847" y="3160259"/>
            <a:ext cx="375620" cy="243015"/>
            <a:chOff x="-37953000" y="2379000"/>
            <a:chExt cx="319025" cy="206400"/>
          </a:xfrm>
        </p:grpSpPr>
        <p:sp>
          <p:nvSpPr>
            <p:cNvPr id="9981" name="Google Shape;9981;p90"/>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90"/>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0"/>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90"/>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90"/>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6" name="Google Shape;9986;p90"/>
          <p:cNvSpPr/>
          <p:nvPr/>
        </p:nvSpPr>
        <p:spPr>
          <a:xfrm>
            <a:off x="3490950" y="3575768"/>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90"/>
          <p:cNvSpPr/>
          <p:nvPr/>
        </p:nvSpPr>
        <p:spPr>
          <a:xfrm>
            <a:off x="2669201" y="4047649"/>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90"/>
          <p:cNvSpPr txBox="1"/>
          <p:nvPr>
            <p:ph idx="4294967295" type="title"/>
          </p:nvPr>
        </p:nvSpPr>
        <p:spPr>
          <a:xfrm>
            <a:off x="849675"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89" name="Google Shape;9989;p90"/>
          <p:cNvSpPr txBox="1"/>
          <p:nvPr>
            <p:ph idx="4294967295" type="title"/>
          </p:nvPr>
        </p:nvSpPr>
        <p:spPr>
          <a:xfrm>
            <a:off x="4858400"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990" name="Google Shape;9990;p90"/>
          <p:cNvSpPr/>
          <p:nvPr/>
        </p:nvSpPr>
        <p:spPr>
          <a:xfrm>
            <a:off x="486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1" name="Google Shape;9991;p90"/>
          <p:cNvGrpSpPr/>
          <p:nvPr/>
        </p:nvGrpSpPr>
        <p:grpSpPr>
          <a:xfrm>
            <a:off x="4865594" y="1782519"/>
            <a:ext cx="354107" cy="355063"/>
            <a:chOff x="-28467625" y="2331750"/>
            <a:chExt cx="296150" cy="296950"/>
          </a:xfrm>
        </p:grpSpPr>
        <p:sp>
          <p:nvSpPr>
            <p:cNvPr id="9992" name="Google Shape;9992;p90"/>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90"/>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90"/>
          <p:cNvGrpSpPr/>
          <p:nvPr/>
        </p:nvGrpSpPr>
        <p:grpSpPr>
          <a:xfrm>
            <a:off x="4879719" y="2225601"/>
            <a:ext cx="325858" cy="351327"/>
            <a:chOff x="-28461325" y="2701925"/>
            <a:chExt cx="272525" cy="293825"/>
          </a:xfrm>
        </p:grpSpPr>
        <p:sp>
          <p:nvSpPr>
            <p:cNvPr id="9995" name="Google Shape;9995;p90"/>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0"/>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90"/>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90"/>
          <p:cNvGrpSpPr/>
          <p:nvPr/>
        </p:nvGrpSpPr>
        <p:grpSpPr>
          <a:xfrm>
            <a:off x="7103910" y="1399238"/>
            <a:ext cx="354107" cy="226974"/>
            <a:chOff x="-26585200" y="2025375"/>
            <a:chExt cx="296150" cy="189825"/>
          </a:xfrm>
        </p:grpSpPr>
        <p:sp>
          <p:nvSpPr>
            <p:cNvPr id="9999" name="Google Shape;9999;p90"/>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90"/>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90"/>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90"/>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90"/>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90"/>
          <p:cNvGrpSpPr/>
          <p:nvPr/>
        </p:nvGrpSpPr>
        <p:grpSpPr>
          <a:xfrm>
            <a:off x="7104373" y="1783461"/>
            <a:ext cx="353180" cy="353180"/>
            <a:chOff x="-26584425" y="2340425"/>
            <a:chExt cx="295375" cy="295375"/>
          </a:xfrm>
        </p:grpSpPr>
        <p:sp>
          <p:nvSpPr>
            <p:cNvPr id="10005" name="Google Shape;10005;p90"/>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90"/>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0"/>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90"/>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90"/>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90"/>
          <p:cNvGrpSpPr/>
          <p:nvPr/>
        </p:nvGrpSpPr>
        <p:grpSpPr>
          <a:xfrm>
            <a:off x="7099202" y="2224555"/>
            <a:ext cx="363523" cy="353419"/>
            <a:chOff x="-26585200" y="2710400"/>
            <a:chExt cx="304025" cy="295575"/>
          </a:xfrm>
        </p:grpSpPr>
        <p:sp>
          <p:nvSpPr>
            <p:cNvPr id="10011" name="Google Shape;10011;p90"/>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90"/>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90"/>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90"/>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90"/>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90"/>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90"/>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0"/>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90"/>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90"/>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90"/>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90"/>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90"/>
          <p:cNvGrpSpPr/>
          <p:nvPr/>
        </p:nvGrpSpPr>
        <p:grpSpPr>
          <a:xfrm>
            <a:off x="5754337" y="2666033"/>
            <a:ext cx="354136" cy="353210"/>
            <a:chOff x="-24709875" y="1970225"/>
            <a:chExt cx="296175" cy="295400"/>
          </a:xfrm>
        </p:grpSpPr>
        <p:sp>
          <p:nvSpPr>
            <p:cNvPr id="10024" name="Google Shape;10024;p90"/>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90"/>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90"/>
          <p:cNvGrpSpPr/>
          <p:nvPr/>
        </p:nvGrpSpPr>
        <p:grpSpPr>
          <a:xfrm>
            <a:off x="5786352" y="3112911"/>
            <a:ext cx="290107" cy="354107"/>
            <a:chOff x="-24683100" y="2340425"/>
            <a:chExt cx="242625" cy="296150"/>
          </a:xfrm>
        </p:grpSpPr>
        <p:sp>
          <p:nvSpPr>
            <p:cNvPr id="10027" name="Google Shape;10027;p90"/>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90"/>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90"/>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90"/>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1" name="Google Shape;10031;p90"/>
          <p:cNvSpPr/>
          <p:nvPr/>
        </p:nvSpPr>
        <p:spPr>
          <a:xfrm>
            <a:off x="578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2" name="Google Shape;10032;p90"/>
          <p:cNvGrpSpPr/>
          <p:nvPr/>
        </p:nvGrpSpPr>
        <p:grpSpPr>
          <a:xfrm>
            <a:off x="7992594" y="2666033"/>
            <a:ext cx="360713" cy="353210"/>
            <a:chOff x="-22881800" y="1971800"/>
            <a:chExt cx="301675" cy="295400"/>
          </a:xfrm>
        </p:grpSpPr>
        <p:sp>
          <p:nvSpPr>
            <p:cNvPr id="10033" name="Google Shape;10033;p90"/>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90"/>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90"/>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90"/>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90"/>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90"/>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9" name="Google Shape;10039;p90"/>
          <p:cNvSpPr/>
          <p:nvPr/>
        </p:nvSpPr>
        <p:spPr>
          <a:xfrm>
            <a:off x="532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90"/>
          <p:cNvSpPr/>
          <p:nvPr/>
        </p:nvSpPr>
        <p:spPr>
          <a:xfrm>
            <a:off x="530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1" name="Google Shape;10041;p90"/>
          <p:cNvGrpSpPr/>
          <p:nvPr/>
        </p:nvGrpSpPr>
        <p:grpSpPr>
          <a:xfrm>
            <a:off x="5368939" y="2224196"/>
            <a:ext cx="227930" cy="354136"/>
            <a:chOff x="-28043900" y="2701925"/>
            <a:chExt cx="190625" cy="296175"/>
          </a:xfrm>
        </p:grpSpPr>
        <p:sp>
          <p:nvSpPr>
            <p:cNvPr id="10042" name="Google Shape;10042;p90"/>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90"/>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0"/>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90"/>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90"/>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90"/>
          <p:cNvGrpSpPr/>
          <p:nvPr/>
        </p:nvGrpSpPr>
        <p:grpSpPr>
          <a:xfrm>
            <a:off x="7541805" y="1336135"/>
            <a:ext cx="354136" cy="353180"/>
            <a:chOff x="-26215025" y="1971025"/>
            <a:chExt cx="296175" cy="295375"/>
          </a:xfrm>
        </p:grpSpPr>
        <p:sp>
          <p:nvSpPr>
            <p:cNvPr id="10048" name="Google Shape;10048;p90"/>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90"/>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90"/>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90"/>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90"/>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90"/>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90"/>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90"/>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90"/>
          <p:cNvGrpSpPr/>
          <p:nvPr/>
        </p:nvGrpSpPr>
        <p:grpSpPr>
          <a:xfrm>
            <a:off x="7541327" y="1783924"/>
            <a:ext cx="355093" cy="352253"/>
            <a:chOff x="-26215825" y="2341200"/>
            <a:chExt cx="296975" cy="294600"/>
          </a:xfrm>
        </p:grpSpPr>
        <p:sp>
          <p:nvSpPr>
            <p:cNvPr id="10057" name="Google Shape;10057;p90"/>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90"/>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90"/>
          <p:cNvGrpSpPr/>
          <p:nvPr/>
        </p:nvGrpSpPr>
        <p:grpSpPr>
          <a:xfrm>
            <a:off x="7573357" y="2224674"/>
            <a:ext cx="291033" cy="353180"/>
            <a:chOff x="-26179575" y="2710600"/>
            <a:chExt cx="243400" cy="295375"/>
          </a:xfrm>
        </p:grpSpPr>
        <p:sp>
          <p:nvSpPr>
            <p:cNvPr id="10060" name="Google Shape;10060;p90"/>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90"/>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90"/>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90"/>
          <p:cNvGrpSpPr/>
          <p:nvPr/>
        </p:nvGrpSpPr>
        <p:grpSpPr>
          <a:xfrm>
            <a:off x="6212417" y="2666048"/>
            <a:ext cx="337187" cy="353180"/>
            <a:chOff x="-24328675" y="1971025"/>
            <a:chExt cx="282000" cy="295375"/>
          </a:xfrm>
        </p:grpSpPr>
        <p:sp>
          <p:nvSpPr>
            <p:cNvPr id="10064" name="Google Shape;10064;p90"/>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90"/>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90"/>
          <p:cNvGrpSpPr/>
          <p:nvPr/>
        </p:nvGrpSpPr>
        <p:grpSpPr>
          <a:xfrm>
            <a:off x="6214778" y="3113374"/>
            <a:ext cx="332464" cy="353180"/>
            <a:chOff x="-24330250" y="2340425"/>
            <a:chExt cx="278050" cy="295375"/>
          </a:xfrm>
        </p:grpSpPr>
        <p:sp>
          <p:nvSpPr>
            <p:cNvPr id="10067" name="Google Shape;10067;p90"/>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90"/>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90"/>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90"/>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90"/>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90"/>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90"/>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90"/>
          <p:cNvGrpSpPr/>
          <p:nvPr/>
        </p:nvGrpSpPr>
        <p:grpSpPr>
          <a:xfrm>
            <a:off x="6204420" y="3554587"/>
            <a:ext cx="353180" cy="353180"/>
            <a:chOff x="-24338900" y="2710600"/>
            <a:chExt cx="295375" cy="295375"/>
          </a:xfrm>
        </p:grpSpPr>
        <p:sp>
          <p:nvSpPr>
            <p:cNvPr id="10075" name="Google Shape;10075;p90"/>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90"/>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90"/>
          <p:cNvGrpSpPr/>
          <p:nvPr/>
        </p:nvGrpSpPr>
        <p:grpSpPr>
          <a:xfrm>
            <a:off x="7995419" y="3113972"/>
            <a:ext cx="355063" cy="351984"/>
            <a:chOff x="-22859750" y="2335900"/>
            <a:chExt cx="296950" cy="294375"/>
          </a:xfrm>
        </p:grpSpPr>
        <p:sp>
          <p:nvSpPr>
            <p:cNvPr id="10078" name="Google Shape;10078;p90"/>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90"/>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90"/>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90"/>
          <p:cNvGrpSpPr/>
          <p:nvPr/>
        </p:nvGrpSpPr>
        <p:grpSpPr>
          <a:xfrm>
            <a:off x="5774767" y="1336120"/>
            <a:ext cx="311749" cy="353210"/>
            <a:chOff x="-27710725" y="1959200"/>
            <a:chExt cx="260725" cy="295400"/>
          </a:xfrm>
        </p:grpSpPr>
        <p:sp>
          <p:nvSpPr>
            <p:cNvPr id="10082" name="Google Shape;10082;p90"/>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90"/>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90"/>
          <p:cNvGrpSpPr/>
          <p:nvPr/>
        </p:nvGrpSpPr>
        <p:grpSpPr>
          <a:xfrm>
            <a:off x="5752631" y="1844666"/>
            <a:ext cx="356020" cy="230770"/>
            <a:chOff x="-27728850" y="2382950"/>
            <a:chExt cx="297750" cy="193000"/>
          </a:xfrm>
        </p:grpSpPr>
        <p:sp>
          <p:nvSpPr>
            <p:cNvPr id="10085" name="Google Shape;10085;p90"/>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90"/>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90"/>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8" name="Google Shape;10088;p90"/>
          <p:cNvSpPr/>
          <p:nvPr/>
        </p:nvSpPr>
        <p:spPr>
          <a:xfrm>
            <a:off x="575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90"/>
          <p:cNvSpPr/>
          <p:nvPr/>
        </p:nvSpPr>
        <p:spPr>
          <a:xfrm>
            <a:off x="798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0" name="Google Shape;10090;p90"/>
          <p:cNvGrpSpPr/>
          <p:nvPr/>
        </p:nvGrpSpPr>
        <p:grpSpPr>
          <a:xfrm>
            <a:off x="7983975" y="1792877"/>
            <a:ext cx="354136" cy="334348"/>
            <a:chOff x="-25844850" y="2357750"/>
            <a:chExt cx="296175" cy="279625"/>
          </a:xfrm>
        </p:grpSpPr>
        <p:sp>
          <p:nvSpPr>
            <p:cNvPr id="10091" name="Google Shape;10091;p90"/>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90"/>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90"/>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0"/>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0"/>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90"/>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7" name="Google Shape;10097;p90"/>
          <p:cNvSpPr/>
          <p:nvPr/>
        </p:nvSpPr>
        <p:spPr>
          <a:xfrm>
            <a:off x="798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8" name="Google Shape;10098;p90"/>
          <p:cNvGrpSpPr/>
          <p:nvPr/>
        </p:nvGrpSpPr>
        <p:grpSpPr>
          <a:xfrm>
            <a:off x="6712883" y="2666033"/>
            <a:ext cx="228887" cy="353210"/>
            <a:chOff x="-23917525" y="1970225"/>
            <a:chExt cx="191425" cy="295400"/>
          </a:xfrm>
        </p:grpSpPr>
        <p:sp>
          <p:nvSpPr>
            <p:cNvPr id="10099" name="Google Shape;10099;p90"/>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90"/>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90"/>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90"/>
          <p:cNvGrpSpPr/>
          <p:nvPr/>
        </p:nvGrpSpPr>
        <p:grpSpPr>
          <a:xfrm>
            <a:off x="6668164" y="3112911"/>
            <a:ext cx="318325" cy="354107"/>
            <a:chOff x="-23952175" y="2340425"/>
            <a:chExt cx="266225" cy="296150"/>
          </a:xfrm>
        </p:grpSpPr>
        <p:sp>
          <p:nvSpPr>
            <p:cNvPr id="10103" name="Google Shape;10103;p90"/>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90"/>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5" name="Google Shape;10105;p90"/>
          <p:cNvSpPr/>
          <p:nvPr/>
        </p:nvSpPr>
        <p:spPr>
          <a:xfrm>
            <a:off x="664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6" name="Google Shape;10106;p90"/>
          <p:cNvGrpSpPr/>
          <p:nvPr/>
        </p:nvGrpSpPr>
        <p:grpSpPr>
          <a:xfrm>
            <a:off x="8053336" y="3553167"/>
            <a:ext cx="239230" cy="356020"/>
            <a:chOff x="-22811700" y="2700350"/>
            <a:chExt cx="200075" cy="297750"/>
          </a:xfrm>
        </p:grpSpPr>
        <p:sp>
          <p:nvSpPr>
            <p:cNvPr id="10107" name="Google Shape;10107;p90"/>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0"/>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0"/>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90"/>
          <p:cNvGrpSpPr/>
          <p:nvPr/>
        </p:nvGrpSpPr>
        <p:grpSpPr>
          <a:xfrm>
            <a:off x="6201787" y="1335656"/>
            <a:ext cx="355063" cy="354136"/>
            <a:chOff x="-27358650" y="1961575"/>
            <a:chExt cx="296950" cy="296175"/>
          </a:xfrm>
        </p:grpSpPr>
        <p:sp>
          <p:nvSpPr>
            <p:cNvPr id="10111" name="Google Shape;10111;p90"/>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0"/>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3" name="Google Shape;10113;p90"/>
          <p:cNvSpPr/>
          <p:nvPr/>
        </p:nvSpPr>
        <p:spPr>
          <a:xfrm>
            <a:off x="624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90"/>
          <p:cNvSpPr/>
          <p:nvPr/>
        </p:nvSpPr>
        <p:spPr>
          <a:xfrm>
            <a:off x="620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5" name="Google Shape;10115;p90"/>
          <p:cNvGrpSpPr/>
          <p:nvPr/>
        </p:nvGrpSpPr>
        <p:grpSpPr>
          <a:xfrm>
            <a:off x="7100357" y="2666048"/>
            <a:ext cx="354136" cy="353180"/>
            <a:chOff x="-23599325" y="1971025"/>
            <a:chExt cx="296175" cy="295375"/>
          </a:xfrm>
        </p:grpSpPr>
        <p:sp>
          <p:nvSpPr>
            <p:cNvPr id="10116" name="Google Shape;10116;p90"/>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90"/>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8" name="Google Shape;10118;p90"/>
          <p:cNvSpPr/>
          <p:nvPr/>
        </p:nvSpPr>
        <p:spPr>
          <a:xfrm>
            <a:off x="710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0"/>
          <p:cNvSpPr/>
          <p:nvPr/>
        </p:nvSpPr>
        <p:spPr>
          <a:xfrm>
            <a:off x="709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90"/>
          <p:cNvSpPr/>
          <p:nvPr/>
        </p:nvSpPr>
        <p:spPr>
          <a:xfrm>
            <a:off x="620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1" name="Google Shape;10121;p90"/>
          <p:cNvGrpSpPr/>
          <p:nvPr/>
        </p:nvGrpSpPr>
        <p:grpSpPr>
          <a:xfrm>
            <a:off x="6644801" y="1335776"/>
            <a:ext cx="360713" cy="353897"/>
            <a:chOff x="-26993200" y="1961775"/>
            <a:chExt cx="301675" cy="295975"/>
          </a:xfrm>
        </p:grpSpPr>
        <p:sp>
          <p:nvSpPr>
            <p:cNvPr id="10122" name="Google Shape;10122;p90"/>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90"/>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90"/>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90"/>
          <p:cNvGrpSpPr/>
          <p:nvPr/>
        </p:nvGrpSpPr>
        <p:grpSpPr>
          <a:xfrm>
            <a:off x="6669761" y="1783461"/>
            <a:ext cx="310792" cy="353180"/>
            <a:chOff x="-26970350" y="2332550"/>
            <a:chExt cx="259925" cy="295375"/>
          </a:xfrm>
        </p:grpSpPr>
        <p:sp>
          <p:nvSpPr>
            <p:cNvPr id="10126" name="Google Shape;10126;p90"/>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0"/>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90"/>
          <p:cNvGrpSpPr/>
          <p:nvPr/>
        </p:nvGrpSpPr>
        <p:grpSpPr>
          <a:xfrm>
            <a:off x="6649046" y="2256226"/>
            <a:ext cx="352223" cy="290077"/>
            <a:chOff x="-26986100" y="2735800"/>
            <a:chExt cx="294575" cy="242600"/>
          </a:xfrm>
        </p:grpSpPr>
        <p:sp>
          <p:nvSpPr>
            <p:cNvPr id="10129" name="Google Shape;10129;p90"/>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90"/>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90"/>
          <p:cNvGrpSpPr/>
          <p:nvPr/>
        </p:nvGrpSpPr>
        <p:grpSpPr>
          <a:xfrm>
            <a:off x="7548093" y="2665569"/>
            <a:ext cx="355063" cy="354136"/>
            <a:chOff x="-23229925" y="1970225"/>
            <a:chExt cx="296950" cy="296175"/>
          </a:xfrm>
        </p:grpSpPr>
        <p:sp>
          <p:nvSpPr>
            <p:cNvPr id="10132" name="Google Shape;10132;p90"/>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90"/>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90"/>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90"/>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90"/>
          <p:cNvGrpSpPr/>
          <p:nvPr/>
        </p:nvGrpSpPr>
        <p:grpSpPr>
          <a:xfrm>
            <a:off x="7590466" y="3112432"/>
            <a:ext cx="270318" cy="355063"/>
            <a:chOff x="-23177950" y="2340425"/>
            <a:chExt cx="226075" cy="296950"/>
          </a:xfrm>
        </p:grpSpPr>
        <p:sp>
          <p:nvSpPr>
            <p:cNvPr id="10137" name="Google Shape;10137;p90"/>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90"/>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90"/>
          <p:cNvGrpSpPr/>
          <p:nvPr/>
        </p:nvGrpSpPr>
        <p:grpSpPr>
          <a:xfrm>
            <a:off x="7548556" y="3554109"/>
            <a:ext cx="354136" cy="354136"/>
            <a:chOff x="-23229150" y="2710600"/>
            <a:chExt cx="296175" cy="296175"/>
          </a:xfrm>
        </p:grpSpPr>
        <p:sp>
          <p:nvSpPr>
            <p:cNvPr id="10140" name="Google Shape;10140;p90"/>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90"/>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2" name="Google Shape;10142;p90"/>
          <p:cNvSpPr/>
          <p:nvPr/>
        </p:nvSpPr>
        <p:spPr>
          <a:xfrm>
            <a:off x="665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90"/>
          <p:cNvSpPr/>
          <p:nvPr/>
        </p:nvSpPr>
        <p:spPr>
          <a:xfrm>
            <a:off x="488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4" name="Google Shape;10144;p90"/>
          <p:cNvGrpSpPr/>
          <p:nvPr/>
        </p:nvGrpSpPr>
        <p:grpSpPr>
          <a:xfrm>
            <a:off x="4865631" y="3123732"/>
            <a:ext cx="356946" cy="332464"/>
            <a:chOff x="-25477800" y="2357750"/>
            <a:chExt cx="298525" cy="278050"/>
          </a:xfrm>
        </p:grpSpPr>
        <p:sp>
          <p:nvSpPr>
            <p:cNvPr id="10145" name="Google Shape;10145;p90"/>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90"/>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7" name="Google Shape;10147;p90"/>
          <p:cNvSpPr/>
          <p:nvPr/>
        </p:nvSpPr>
        <p:spPr>
          <a:xfrm>
            <a:off x="486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0"/>
          <p:cNvSpPr/>
          <p:nvPr/>
        </p:nvSpPr>
        <p:spPr>
          <a:xfrm>
            <a:off x="530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9" name="Google Shape;10149;p90"/>
          <p:cNvGrpSpPr/>
          <p:nvPr/>
        </p:nvGrpSpPr>
        <p:grpSpPr>
          <a:xfrm>
            <a:off x="5308265" y="3112911"/>
            <a:ext cx="353180" cy="354107"/>
            <a:chOff x="-25104475" y="2340425"/>
            <a:chExt cx="295375" cy="296150"/>
          </a:xfrm>
        </p:grpSpPr>
        <p:sp>
          <p:nvSpPr>
            <p:cNvPr id="10150" name="Google Shape;10150;p90"/>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90"/>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90"/>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90"/>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90"/>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90"/>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90"/>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90"/>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90"/>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9" name="Google Shape;10159;p90"/>
          <p:cNvSpPr/>
          <p:nvPr/>
        </p:nvSpPr>
        <p:spPr>
          <a:xfrm>
            <a:off x="530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63" name="Shape 10163"/>
        <p:cNvGrpSpPr/>
        <p:nvPr/>
      </p:nvGrpSpPr>
      <p:grpSpPr>
        <a:xfrm>
          <a:off x="0" y="0"/>
          <a:ext cx="0" cy="0"/>
          <a:chOff x="0" y="0"/>
          <a:chExt cx="0" cy="0"/>
        </a:xfrm>
      </p:grpSpPr>
      <p:sp>
        <p:nvSpPr>
          <p:cNvPr id="10164" name="Google Shape;10164;p91"/>
          <p:cNvSpPr txBox="1"/>
          <p:nvPr>
            <p:ph idx="4294967295" type="title"/>
          </p:nvPr>
        </p:nvSpPr>
        <p:spPr>
          <a:xfrm>
            <a:off x="849675"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65" name="Google Shape;10165;p91"/>
          <p:cNvSpPr txBox="1"/>
          <p:nvPr>
            <p:ph idx="4294967295" type="title"/>
          </p:nvPr>
        </p:nvSpPr>
        <p:spPr>
          <a:xfrm>
            <a:off x="4858400"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166" name="Google Shape;10166;p91"/>
          <p:cNvGrpSpPr/>
          <p:nvPr/>
        </p:nvGrpSpPr>
        <p:grpSpPr>
          <a:xfrm>
            <a:off x="854368" y="1313920"/>
            <a:ext cx="366269" cy="366240"/>
            <a:chOff x="-65131525" y="1914325"/>
            <a:chExt cx="316650" cy="316625"/>
          </a:xfrm>
        </p:grpSpPr>
        <p:sp>
          <p:nvSpPr>
            <p:cNvPr id="10167" name="Google Shape;10167;p91"/>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91"/>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91"/>
          <p:cNvGrpSpPr/>
          <p:nvPr/>
        </p:nvGrpSpPr>
        <p:grpSpPr>
          <a:xfrm>
            <a:off x="854368" y="1794207"/>
            <a:ext cx="366269" cy="366269"/>
            <a:chOff x="-65131525" y="2281350"/>
            <a:chExt cx="316650" cy="316650"/>
          </a:xfrm>
        </p:grpSpPr>
        <p:sp>
          <p:nvSpPr>
            <p:cNvPr id="10170" name="Google Shape;10170;p91"/>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1"/>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91"/>
          <p:cNvGrpSpPr/>
          <p:nvPr/>
        </p:nvGrpSpPr>
        <p:grpSpPr>
          <a:xfrm>
            <a:off x="857564" y="2259206"/>
            <a:ext cx="359878" cy="367165"/>
            <a:chOff x="-65129950" y="2646800"/>
            <a:chExt cx="311125" cy="317425"/>
          </a:xfrm>
        </p:grpSpPr>
        <p:sp>
          <p:nvSpPr>
            <p:cNvPr id="10173" name="Google Shape;10173;p91"/>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91"/>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91"/>
          <p:cNvGrpSpPr/>
          <p:nvPr/>
        </p:nvGrpSpPr>
        <p:grpSpPr>
          <a:xfrm>
            <a:off x="3060897" y="1312532"/>
            <a:ext cx="368987" cy="369016"/>
            <a:chOff x="-63252250" y="1930850"/>
            <a:chExt cx="319000" cy="319025"/>
          </a:xfrm>
        </p:grpSpPr>
        <p:sp>
          <p:nvSpPr>
            <p:cNvPr id="10176" name="Google Shape;10176;p91"/>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91"/>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8" name="Google Shape;10178;p91"/>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9" name="Google Shape;10179;p91"/>
          <p:cNvGrpSpPr/>
          <p:nvPr/>
        </p:nvGrpSpPr>
        <p:grpSpPr>
          <a:xfrm>
            <a:off x="3061808" y="2258743"/>
            <a:ext cx="367165" cy="368091"/>
            <a:chOff x="-63250675" y="2664125"/>
            <a:chExt cx="317425" cy="318225"/>
          </a:xfrm>
        </p:grpSpPr>
        <p:sp>
          <p:nvSpPr>
            <p:cNvPr id="10180" name="Google Shape;10180;p91"/>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91"/>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91"/>
          <p:cNvGrpSpPr/>
          <p:nvPr/>
        </p:nvGrpSpPr>
        <p:grpSpPr>
          <a:xfrm>
            <a:off x="1738471" y="2735150"/>
            <a:ext cx="363522" cy="361266"/>
            <a:chOff x="-61354075" y="1940500"/>
            <a:chExt cx="314275" cy="312325"/>
          </a:xfrm>
        </p:grpSpPr>
        <p:sp>
          <p:nvSpPr>
            <p:cNvPr id="10183" name="Google Shape;10183;p91"/>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91"/>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91"/>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91"/>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91"/>
          <p:cNvGrpSpPr/>
          <p:nvPr/>
        </p:nvGrpSpPr>
        <p:grpSpPr>
          <a:xfrm>
            <a:off x="1737098" y="3183702"/>
            <a:ext cx="366269" cy="336195"/>
            <a:chOff x="-61354875" y="2322300"/>
            <a:chExt cx="316650" cy="290650"/>
          </a:xfrm>
        </p:grpSpPr>
        <p:sp>
          <p:nvSpPr>
            <p:cNvPr id="10188" name="Google Shape;10188;p91"/>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91"/>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91"/>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91"/>
          <p:cNvGrpSpPr/>
          <p:nvPr/>
        </p:nvGrpSpPr>
        <p:grpSpPr>
          <a:xfrm>
            <a:off x="1737098" y="3611266"/>
            <a:ext cx="366269" cy="366269"/>
            <a:chOff x="-61354875" y="2671225"/>
            <a:chExt cx="316650" cy="316650"/>
          </a:xfrm>
        </p:grpSpPr>
        <p:sp>
          <p:nvSpPr>
            <p:cNvPr id="10192" name="Google Shape;10192;p91"/>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91"/>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91"/>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91"/>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91"/>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91"/>
          <p:cNvGrpSpPr/>
          <p:nvPr/>
        </p:nvGrpSpPr>
        <p:grpSpPr>
          <a:xfrm>
            <a:off x="3952502" y="2731001"/>
            <a:ext cx="368987" cy="369566"/>
            <a:chOff x="-59502375" y="1904375"/>
            <a:chExt cx="319000" cy="319500"/>
          </a:xfrm>
        </p:grpSpPr>
        <p:sp>
          <p:nvSpPr>
            <p:cNvPr id="10198" name="Google Shape;10198;p91"/>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91"/>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91"/>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91"/>
          <p:cNvGrpSpPr/>
          <p:nvPr/>
        </p:nvGrpSpPr>
        <p:grpSpPr>
          <a:xfrm>
            <a:off x="1298621" y="1315207"/>
            <a:ext cx="368987" cy="363666"/>
            <a:chOff x="-64774725" y="1916550"/>
            <a:chExt cx="319000" cy="314400"/>
          </a:xfrm>
        </p:grpSpPr>
        <p:sp>
          <p:nvSpPr>
            <p:cNvPr id="10202" name="Google Shape;10202;p91"/>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91"/>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91"/>
          <p:cNvGrpSpPr/>
          <p:nvPr/>
        </p:nvGrpSpPr>
        <p:grpSpPr>
          <a:xfrm>
            <a:off x="1299979" y="1792386"/>
            <a:ext cx="366269" cy="369913"/>
            <a:chOff x="-64764500" y="2280550"/>
            <a:chExt cx="316650" cy="319800"/>
          </a:xfrm>
        </p:grpSpPr>
        <p:sp>
          <p:nvSpPr>
            <p:cNvPr id="10205" name="Google Shape;10205;p91"/>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91"/>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7" name="Google Shape;10207;p91"/>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8" name="Google Shape;10208;p91"/>
          <p:cNvGrpSpPr/>
          <p:nvPr/>
        </p:nvGrpSpPr>
        <p:grpSpPr>
          <a:xfrm>
            <a:off x="3512023" y="1352163"/>
            <a:ext cx="365344" cy="289753"/>
            <a:chOff x="-62882850" y="1999375"/>
            <a:chExt cx="315850" cy="250500"/>
          </a:xfrm>
        </p:grpSpPr>
        <p:sp>
          <p:nvSpPr>
            <p:cNvPr id="10209" name="Google Shape;10209;p91"/>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91"/>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91"/>
          <p:cNvGrpSpPr/>
          <p:nvPr/>
        </p:nvGrpSpPr>
        <p:grpSpPr>
          <a:xfrm>
            <a:off x="3503362" y="1793745"/>
            <a:ext cx="382665" cy="367194"/>
            <a:chOff x="-62890750" y="2296300"/>
            <a:chExt cx="330825" cy="317450"/>
          </a:xfrm>
        </p:grpSpPr>
        <p:sp>
          <p:nvSpPr>
            <p:cNvPr id="10212" name="Google Shape;10212;p91"/>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91"/>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91"/>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91"/>
          <p:cNvGrpSpPr/>
          <p:nvPr/>
        </p:nvGrpSpPr>
        <p:grpSpPr>
          <a:xfrm>
            <a:off x="3512023" y="2259206"/>
            <a:ext cx="365344" cy="367165"/>
            <a:chOff x="-62882850" y="2664925"/>
            <a:chExt cx="315850" cy="317425"/>
          </a:xfrm>
        </p:grpSpPr>
        <p:sp>
          <p:nvSpPr>
            <p:cNvPr id="10216" name="Google Shape;10216;p91"/>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91"/>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8" name="Google Shape;10218;p91"/>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9" name="Google Shape;10219;p91"/>
          <p:cNvGrpSpPr/>
          <p:nvPr/>
        </p:nvGrpSpPr>
        <p:grpSpPr>
          <a:xfrm>
            <a:off x="2183172" y="3171846"/>
            <a:ext cx="366269" cy="359907"/>
            <a:chOff x="-60988625" y="2310475"/>
            <a:chExt cx="316650" cy="311150"/>
          </a:xfrm>
        </p:grpSpPr>
        <p:sp>
          <p:nvSpPr>
            <p:cNvPr id="10220" name="Google Shape;10220;p91"/>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91"/>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91"/>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91"/>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91"/>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91"/>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91"/>
          <p:cNvGrpSpPr/>
          <p:nvPr/>
        </p:nvGrpSpPr>
        <p:grpSpPr>
          <a:xfrm>
            <a:off x="2183634" y="3610009"/>
            <a:ext cx="365344" cy="368785"/>
            <a:chOff x="-60987050" y="2671400"/>
            <a:chExt cx="315850" cy="318825"/>
          </a:xfrm>
        </p:grpSpPr>
        <p:sp>
          <p:nvSpPr>
            <p:cNvPr id="10227" name="Google Shape;10227;p91"/>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91"/>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91"/>
          <p:cNvGrpSpPr/>
          <p:nvPr/>
        </p:nvGrpSpPr>
        <p:grpSpPr>
          <a:xfrm>
            <a:off x="3952500" y="3172771"/>
            <a:ext cx="368987" cy="358056"/>
            <a:chOff x="-59481900" y="2290800"/>
            <a:chExt cx="319000" cy="309550"/>
          </a:xfrm>
        </p:grpSpPr>
        <p:sp>
          <p:nvSpPr>
            <p:cNvPr id="10230" name="Google Shape;10230;p91"/>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91"/>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91"/>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91"/>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91"/>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91"/>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91"/>
          <p:cNvGrpSpPr/>
          <p:nvPr/>
        </p:nvGrpSpPr>
        <p:grpSpPr>
          <a:xfrm>
            <a:off x="1741805" y="1313544"/>
            <a:ext cx="368987" cy="366992"/>
            <a:chOff x="-64401400" y="1914475"/>
            <a:chExt cx="319000" cy="317275"/>
          </a:xfrm>
        </p:grpSpPr>
        <p:sp>
          <p:nvSpPr>
            <p:cNvPr id="10237" name="Google Shape;10237;p91"/>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91"/>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91"/>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91"/>
          <p:cNvGrpSpPr/>
          <p:nvPr/>
        </p:nvGrpSpPr>
        <p:grpSpPr>
          <a:xfrm>
            <a:off x="1806493" y="1794583"/>
            <a:ext cx="239610" cy="365517"/>
            <a:chOff x="-64343900" y="2282125"/>
            <a:chExt cx="207150" cy="316000"/>
          </a:xfrm>
        </p:grpSpPr>
        <p:sp>
          <p:nvSpPr>
            <p:cNvPr id="10241" name="Google Shape;10241;p91"/>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91"/>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3" name="Google Shape;10243;p91"/>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4" name="Google Shape;10244;p91"/>
          <p:cNvGrpSpPr/>
          <p:nvPr/>
        </p:nvGrpSpPr>
        <p:grpSpPr>
          <a:xfrm>
            <a:off x="3986941" y="1313804"/>
            <a:ext cx="318873" cy="366471"/>
            <a:chOff x="-62496925" y="1931475"/>
            <a:chExt cx="275675" cy="316825"/>
          </a:xfrm>
        </p:grpSpPr>
        <p:sp>
          <p:nvSpPr>
            <p:cNvPr id="10245" name="Google Shape;10245;p91"/>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91"/>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91"/>
          <p:cNvGrpSpPr/>
          <p:nvPr/>
        </p:nvGrpSpPr>
        <p:grpSpPr>
          <a:xfrm>
            <a:off x="3963691" y="1793629"/>
            <a:ext cx="365373" cy="367426"/>
            <a:chOff x="-62516625" y="2297875"/>
            <a:chExt cx="315875" cy="317650"/>
          </a:xfrm>
        </p:grpSpPr>
        <p:sp>
          <p:nvSpPr>
            <p:cNvPr id="10248" name="Google Shape;10248;p91"/>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91"/>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91"/>
          <p:cNvGrpSpPr/>
          <p:nvPr/>
        </p:nvGrpSpPr>
        <p:grpSpPr>
          <a:xfrm>
            <a:off x="3962332" y="2275588"/>
            <a:ext cx="368091" cy="334402"/>
            <a:chOff x="-62518200" y="2692475"/>
            <a:chExt cx="318225" cy="289100"/>
          </a:xfrm>
        </p:grpSpPr>
        <p:sp>
          <p:nvSpPr>
            <p:cNvPr id="10251" name="Google Shape;10251;p91"/>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91"/>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91"/>
          <p:cNvGrpSpPr/>
          <p:nvPr/>
        </p:nvGrpSpPr>
        <p:grpSpPr>
          <a:xfrm>
            <a:off x="2648986" y="2733112"/>
            <a:ext cx="309793" cy="365344"/>
            <a:chOff x="-60597975" y="1939525"/>
            <a:chExt cx="267825" cy="315850"/>
          </a:xfrm>
        </p:grpSpPr>
        <p:sp>
          <p:nvSpPr>
            <p:cNvPr id="10254" name="Google Shape;10254;p91"/>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91"/>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91"/>
          <p:cNvGrpSpPr/>
          <p:nvPr/>
        </p:nvGrpSpPr>
        <p:grpSpPr>
          <a:xfrm>
            <a:off x="2619389" y="3167537"/>
            <a:ext cx="368987" cy="368525"/>
            <a:chOff x="-60620800" y="2304600"/>
            <a:chExt cx="319000" cy="318600"/>
          </a:xfrm>
        </p:grpSpPr>
        <p:sp>
          <p:nvSpPr>
            <p:cNvPr id="10257" name="Google Shape;10257;p91"/>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91"/>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91"/>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91"/>
          <p:cNvGrpSpPr/>
          <p:nvPr/>
        </p:nvGrpSpPr>
        <p:grpSpPr>
          <a:xfrm>
            <a:off x="2620748" y="3663188"/>
            <a:ext cx="366269" cy="262426"/>
            <a:chOff x="-60621600" y="2716100"/>
            <a:chExt cx="316650" cy="226875"/>
          </a:xfrm>
        </p:grpSpPr>
        <p:sp>
          <p:nvSpPr>
            <p:cNvPr id="10261" name="Google Shape;10261;p91"/>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91"/>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91"/>
          <p:cNvGrpSpPr/>
          <p:nvPr/>
        </p:nvGrpSpPr>
        <p:grpSpPr>
          <a:xfrm>
            <a:off x="3957965" y="3611281"/>
            <a:ext cx="358056" cy="366240"/>
            <a:chOff x="-59475600" y="2658625"/>
            <a:chExt cx="309550" cy="316625"/>
          </a:xfrm>
        </p:grpSpPr>
        <p:sp>
          <p:nvSpPr>
            <p:cNvPr id="10264" name="Google Shape;10264;p91"/>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91"/>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91"/>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91"/>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91"/>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91"/>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91"/>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1" name="Google Shape;10271;p91"/>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91"/>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3" name="Google Shape;10273;p91"/>
          <p:cNvGrpSpPr/>
          <p:nvPr/>
        </p:nvGrpSpPr>
        <p:grpSpPr>
          <a:xfrm>
            <a:off x="2233086" y="2259206"/>
            <a:ext cx="263294" cy="367165"/>
            <a:chOff x="-63987100" y="2646800"/>
            <a:chExt cx="227625" cy="317425"/>
          </a:xfrm>
        </p:grpSpPr>
        <p:sp>
          <p:nvSpPr>
            <p:cNvPr id="10274" name="Google Shape;10274;p91"/>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91"/>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91"/>
          <p:cNvGrpSpPr/>
          <p:nvPr/>
        </p:nvGrpSpPr>
        <p:grpSpPr>
          <a:xfrm>
            <a:off x="852428" y="2730827"/>
            <a:ext cx="358056" cy="369913"/>
            <a:chOff x="-62148000" y="1930075"/>
            <a:chExt cx="309550" cy="319800"/>
          </a:xfrm>
        </p:grpSpPr>
        <p:sp>
          <p:nvSpPr>
            <p:cNvPr id="10277" name="Google Shape;10277;p91"/>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91"/>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91"/>
          <p:cNvGrpSpPr/>
          <p:nvPr/>
        </p:nvGrpSpPr>
        <p:grpSpPr>
          <a:xfrm>
            <a:off x="849695" y="3169113"/>
            <a:ext cx="363522" cy="365373"/>
            <a:chOff x="-62150375" y="2297875"/>
            <a:chExt cx="314275" cy="315875"/>
          </a:xfrm>
        </p:grpSpPr>
        <p:sp>
          <p:nvSpPr>
            <p:cNvPr id="10280" name="Google Shape;10280;p91"/>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91"/>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91"/>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91"/>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91"/>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91"/>
          <p:cNvGrpSpPr/>
          <p:nvPr/>
        </p:nvGrpSpPr>
        <p:grpSpPr>
          <a:xfrm>
            <a:off x="848322" y="3610356"/>
            <a:ext cx="366269" cy="368091"/>
            <a:chOff x="-62150375" y="2664925"/>
            <a:chExt cx="316650" cy="318225"/>
          </a:xfrm>
        </p:grpSpPr>
        <p:sp>
          <p:nvSpPr>
            <p:cNvPr id="10286" name="Google Shape;10286;p91"/>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91"/>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91"/>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91"/>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91"/>
          <p:cNvGrpSpPr/>
          <p:nvPr/>
        </p:nvGrpSpPr>
        <p:grpSpPr>
          <a:xfrm>
            <a:off x="3065911" y="2731333"/>
            <a:ext cx="367165" cy="368901"/>
            <a:chOff x="-60254550" y="1938025"/>
            <a:chExt cx="317425" cy="318925"/>
          </a:xfrm>
        </p:grpSpPr>
        <p:sp>
          <p:nvSpPr>
            <p:cNvPr id="10291" name="Google Shape;10291;p91"/>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91"/>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91"/>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91"/>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91"/>
          <p:cNvGrpSpPr/>
          <p:nvPr/>
        </p:nvGrpSpPr>
        <p:grpSpPr>
          <a:xfrm>
            <a:off x="3094149" y="3609907"/>
            <a:ext cx="310690" cy="368987"/>
            <a:chOff x="-60232500" y="2671225"/>
            <a:chExt cx="268600" cy="319000"/>
          </a:xfrm>
        </p:grpSpPr>
        <p:sp>
          <p:nvSpPr>
            <p:cNvPr id="10296" name="Google Shape;10296;p91"/>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91"/>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8" name="Google Shape;10298;p91"/>
          <p:cNvGrpSpPr/>
          <p:nvPr/>
        </p:nvGrpSpPr>
        <p:grpSpPr>
          <a:xfrm>
            <a:off x="2179643" y="4058541"/>
            <a:ext cx="365373" cy="368987"/>
            <a:chOff x="-59100700" y="1911950"/>
            <a:chExt cx="315875" cy="319000"/>
          </a:xfrm>
        </p:grpSpPr>
        <p:sp>
          <p:nvSpPr>
            <p:cNvPr id="10299" name="Google Shape;10299;p91"/>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91"/>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91"/>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91"/>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91"/>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91"/>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91"/>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91"/>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91"/>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91"/>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91"/>
          <p:cNvGrpSpPr/>
          <p:nvPr/>
        </p:nvGrpSpPr>
        <p:grpSpPr>
          <a:xfrm>
            <a:off x="2621810" y="1314021"/>
            <a:ext cx="379918" cy="366038"/>
            <a:chOff x="-63665750" y="1914325"/>
            <a:chExt cx="328450" cy="316450"/>
          </a:xfrm>
        </p:grpSpPr>
        <p:sp>
          <p:nvSpPr>
            <p:cNvPr id="10310" name="Google Shape;10310;p91"/>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91"/>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91"/>
          <p:cNvGrpSpPr/>
          <p:nvPr/>
        </p:nvGrpSpPr>
        <p:grpSpPr>
          <a:xfrm>
            <a:off x="2626814" y="1793065"/>
            <a:ext cx="369913" cy="368554"/>
            <a:chOff x="-63666550" y="2278975"/>
            <a:chExt cx="319800" cy="318625"/>
          </a:xfrm>
        </p:grpSpPr>
        <p:sp>
          <p:nvSpPr>
            <p:cNvPr id="10313" name="Google Shape;10313;p91"/>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91"/>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91"/>
          <p:cNvGrpSpPr/>
          <p:nvPr/>
        </p:nvGrpSpPr>
        <p:grpSpPr>
          <a:xfrm>
            <a:off x="2624081" y="2259090"/>
            <a:ext cx="375378" cy="367397"/>
            <a:chOff x="-63669700" y="2646600"/>
            <a:chExt cx="324525" cy="317625"/>
          </a:xfrm>
        </p:grpSpPr>
        <p:sp>
          <p:nvSpPr>
            <p:cNvPr id="10316" name="Google Shape;10316;p91"/>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91"/>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91"/>
          <p:cNvGrpSpPr/>
          <p:nvPr/>
        </p:nvGrpSpPr>
        <p:grpSpPr>
          <a:xfrm>
            <a:off x="1286361" y="2732418"/>
            <a:ext cx="366269" cy="366732"/>
            <a:chOff x="-61784125" y="1931250"/>
            <a:chExt cx="316650" cy="317050"/>
          </a:xfrm>
        </p:grpSpPr>
        <p:sp>
          <p:nvSpPr>
            <p:cNvPr id="10319" name="Google Shape;10319;p91"/>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91"/>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91"/>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91"/>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91"/>
          <p:cNvGrpSpPr/>
          <p:nvPr/>
        </p:nvGrpSpPr>
        <p:grpSpPr>
          <a:xfrm>
            <a:off x="1286360" y="3168665"/>
            <a:ext cx="366269" cy="366269"/>
            <a:chOff x="-61783350" y="2297100"/>
            <a:chExt cx="316650" cy="316650"/>
          </a:xfrm>
        </p:grpSpPr>
        <p:sp>
          <p:nvSpPr>
            <p:cNvPr id="10324" name="Google Shape;10324;p91"/>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91"/>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91"/>
          <p:cNvGrpSpPr/>
          <p:nvPr/>
        </p:nvGrpSpPr>
        <p:grpSpPr>
          <a:xfrm>
            <a:off x="1286360" y="3609748"/>
            <a:ext cx="366269" cy="369305"/>
            <a:chOff x="-61782550" y="2664925"/>
            <a:chExt cx="316650" cy="319275"/>
          </a:xfrm>
        </p:grpSpPr>
        <p:sp>
          <p:nvSpPr>
            <p:cNvPr id="10327" name="Google Shape;10327;p91"/>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91"/>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91"/>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91"/>
          <p:cNvGrpSpPr/>
          <p:nvPr/>
        </p:nvGrpSpPr>
        <p:grpSpPr>
          <a:xfrm>
            <a:off x="3508137" y="2741136"/>
            <a:ext cx="367165" cy="349294"/>
            <a:chOff x="-59889100" y="1945025"/>
            <a:chExt cx="317425" cy="301975"/>
          </a:xfrm>
        </p:grpSpPr>
        <p:sp>
          <p:nvSpPr>
            <p:cNvPr id="10331" name="Google Shape;10331;p91"/>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91"/>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91"/>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91"/>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91"/>
          <p:cNvGrpSpPr/>
          <p:nvPr/>
        </p:nvGrpSpPr>
        <p:grpSpPr>
          <a:xfrm>
            <a:off x="3040249" y="3168589"/>
            <a:ext cx="366648" cy="366420"/>
            <a:chOff x="6479471" y="2079003"/>
            <a:chExt cx="348923" cy="348706"/>
          </a:xfrm>
        </p:grpSpPr>
        <p:sp>
          <p:nvSpPr>
            <p:cNvPr id="10336" name="Google Shape;10336;p91"/>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7" name="Google Shape;10337;p91"/>
            <p:cNvGrpSpPr/>
            <p:nvPr/>
          </p:nvGrpSpPr>
          <p:grpSpPr>
            <a:xfrm>
              <a:off x="6520582" y="2079003"/>
              <a:ext cx="307811" cy="348706"/>
              <a:chOff x="-60218325" y="2304850"/>
              <a:chExt cx="279625" cy="316775"/>
            </a:xfrm>
          </p:grpSpPr>
          <p:sp>
            <p:nvSpPr>
              <p:cNvPr id="10338" name="Google Shape;10338;p91"/>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91"/>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91"/>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91"/>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91"/>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91"/>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91"/>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45" name="Google Shape;10345;p91"/>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6" name="Google Shape;10346;p91"/>
          <p:cNvGrpSpPr/>
          <p:nvPr/>
        </p:nvGrpSpPr>
        <p:grpSpPr>
          <a:xfrm>
            <a:off x="3507226" y="3611671"/>
            <a:ext cx="368987" cy="365459"/>
            <a:chOff x="-59889100" y="2671925"/>
            <a:chExt cx="319000" cy="315950"/>
          </a:xfrm>
        </p:grpSpPr>
        <p:sp>
          <p:nvSpPr>
            <p:cNvPr id="10347" name="Google Shape;10347;p91"/>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91"/>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91"/>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91"/>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91"/>
          <p:cNvGrpSpPr/>
          <p:nvPr/>
        </p:nvGrpSpPr>
        <p:grpSpPr>
          <a:xfrm>
            <a:off x="2620204" y="4054176"/>
            <a:ext cx="367165" cy="366269"/>
            <a:chOff x="-59092025" y="2296300"/>
            <a:chExt cx="317425" cy="316650"/>
          </a:xfrm>
        </p:grpSpPr>
        <p:sp>
          <p:nvSpPr>
            <p:cNvPr id="10352" name="Google Shape;10352;p91"/>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91"/>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91"/>
          <p:cNvGrpSpPr/>
          <p:nvPr/>
        </p:nvGrpSpPr>
        <p:grpSpPr>
          <a:xfrm>
            <a:off x="4865611" y="1305095"/>
            <a:ext cx="353174" cy="347599"/>
            <a:chOff x="683125" y="1955275"/>
            <a:chExt cx="299325" cy="294600"/>
          </a:xfrm>
        </p:grpSpPr>
        <p:sp>
          <p:nvSpPr>
            <p:cNvPr id="10355" name="Google Shape;10355;p91"/>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91"/>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91"/>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91"/>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91"/>
          <p:cNvGrpSpPr/>
          <p:nvPr/>
        </p:nvGrpSpPr>
        <p:grpSpPr>
          <a:xfrm>
            <a:off x="4866541" y="1755653"/>
            <a:ext cx="351315" cy="349486"/>
            <a:chOff x="685475" y="2318350"/>
            <a:chExt cx="297750" cy="296200"/>
          </a:xfrm>
        </p:grpSpPr>
        <p:sp>
          <p:nvSpPr>
            <p:cNvPr id="10360" name="Google Shape;10360;p91"/>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91"/>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91"/>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3" name="Google Shape;10363;p91"/>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4" name="Google Shape;10364;p91"/>
          <p:cNvGrpSpPr/>
          <p:nvPr/>
        </p:nvGrpSpPr>
        <p:grpSpPr>
          <a:xfrm>
            <a:off x="7094699" y="1304859"/>
            <a:ext cx="309517" cy="348071"/>
            <a:chOff x="2523000" y="1954875"/>
            <a:chExt cx="262325" cy="295000"/>
          </a:xfrm>
        </p:grpSpPr>
        <p:sp>
          <p:nvSpPr>
            <p:cNvPr id="10365" name="Google Shape;10365;p91"/>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91"/>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91"/>
          <p:cNvGrpSpPr/>
          <p:nvPr/>
        </p:nvGrpSpPr>
        <p:grpSpPr>
          <a:xfrm>
            <a:off x="7073800" y="1756125"/>
            <a:ext cx="351315" cy="348542"/>
            <a:chOff x="2508825" y="2318350"/>
            <a:chExt cx="297750" cy="295400"/>
          </a:xfrm>
        </p:grpSpPr>
        <p:sp>
          <p:nvSpPr>
            <p:cNvPr id="10368" name="Google Shape;10368;p91"/>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91"/>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0" name="Google Shape;10370;p91"/>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1" name="Google Shape;10371;p91"/>
          <p:cNvGrpSpPr/>
          <p:nvPr/>
        </p:nvGrpSpPr>
        <p:grpSpPr>
          <a:xfrm>
            <a:off x="5747373" y="2670178"/>
            <a:ext cx="347599" cy="348513"/>
            <a:chOff x="4321150" y="1946600"/>
            <a:chExt cx="294600" cy="295375"/>
          </a:xfrm>
        </p:grpSpPr>
        <p:sp>
          <p:nvSpPr>
            <p:cNvPr id="10372" name="Google Shape;10372;p91"/>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91"/>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91"/>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5" name="Google Shape;10375;p91"/>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91"/>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91"/>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91"/>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9" name="Google Shape;10379;p91"/>
          <p:cNvGrpSpPr/>
          <p:nvPr/>
        </p:nvGrpSpPr>
        <p:grpSpPr>
          <a:xfrm>
            <a:off x="5309921" y="1756125"/>
            <a:ext cx="352230" cy="348542"/>
            <a:chOff x="1049375" y="2318350"/>
            <a:chExt cx="298525" cy="295400"/>
          </a:xfrm>
        </p:grpSpPr>
        <p:sp>
          <p:nvSpPr>
            <p:cNvPr id="10380" name="Google Shape;10380;p91"/>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91"/>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91"/>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91"/>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91"/>
          <p:cNvGrpSpPr/>
          <p:nvPr/>
        </p:nvGrpSpPr>
        <p:grpSpPr>
          <a:xfrm>
            <a:off x="5310393" y="2196576"/>
            <a:ext cx="351286" cy="351286"/>
            <a:chOff x="1049375" y="2680675"/>
            <a:chExt cx="297725" cy="297725"/>
          </a:xfrm>
        </p:grpSpPr>
        <p:sp>
          <p:nvSpPr>
            <p:cNvPr id="10385" name="Google Shape;10385;p91"/>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91"/>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91"/>
          <p:cNvGrpSpPr/>
          <p:nvPr/>
        </p:nvGrpSpPr>
        <p:grpSpPr>
          <a:xfrm>
            <a:off x="7523845" y="1304623"/>
            <a:ext cx="348513" cy="348542"/>
            <a:chOff x="2872725" y="1954475"/>
            <a:chExt cx="295375" cy="295400"/>
          </a:xfrm>
        </p:grpSpPr>
        <p:sp>
          <p:nvSpPr>
            <p:cNvPr id="10388" name="Google Shape;10388;p91"/>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91"/>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91"/>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91"/>
          <p:cNvGrpSpPr/>
          <p:nvPr/>
        </p:nvGrpSpPr>
        <p:grpSpPr>
          <a:xfrm>
            <a:off x="7545216" y="1755196"/>
            <a:ext cx="305771" cy="350401"/>
            <a:chOff x="2890050" y="2318350"/>
            <a:chExt cx="259150" cy="296975"/>
          </a:xfrm>
        </p:grpSpPr>
        <p:sp>
          <p:nvSpPr>
            <p:cNvPr id="10392" name="Google Shape;10392;p91"/>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91"/>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4" name="Google Shape;10394;p91"/>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5" name="Google Shape;10395;p91"/>
          <p:cNvGrpSpPr/>
          <p:nvPr/>
        </p:nvGrpSpPr>
        <p:grpSpPr>
          <a:xfrm>
            <a:off x="6187732" y="2670650"/>
            <a:ext cx="347569" cy="347569"/>
            <a:chOff x="4685050" y="1945825"/>
            <a:chExt cx="294575" cy="294575"/>
          </a:xfrm>
        </p:grpSpPr>
        <p:sp>
          <p:nvSpPr>
            <p:cNvPr id="10396" name="Google Shape;10396;p91"/>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91"/>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91"/>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91"/>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91"/>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1" name="Google Shape;10401;p91"/>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91"/>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3" name="Google Shape;10403;p91"/>
          <p:cNvGrpSpPr/>
          <p:nvPr/>
        </p:nvGrpSpPr>
        <p:grpSpPr>
          <a:xfrm>
            <a:off x="7958004" y="3159625"/>
            <a:ext cx="348513" cy="347599"/>
            <a:chOff x="6131900" y="2301825"/>
            <a:chExt cx="295375" cy="294600"/>
          </a:xfrm>
        </p:grpSpPr>
        <p:sp>
          <p:nvSpPr>
            <p:cNvPr id="10404" name="Google Shape;10404;p91"/>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91"/>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91"/>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91"/>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91"/>
          <p:cNvGrpSpPr/>
          <p:nvPr/>
        </p:nvGrpSpPr>
        <p:grpSpPr>
          <a:xfrm>
            <a:off x="5753997" y="1304166"/>
            <a:ext cx="351315" cy="349457"/>
            <a:chOff x="1412450" y="1954475"/>
            <a:chExt cx="297750" cy="296175"/>
          </a:xfrm>
        </p:grpSpPr>
        <p:sp>
          <p:nvSpPr>
            <p:cNvPr id="10409" name="Google Shape;10409;p91"/>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91"/>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1" name="Google Shape;10411;p91"/>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2" name="Google Shape;10412;p91"/>
          <p:cNvGrpSpPr/>
          <p:nvPr/>
        </p:nvGrpSpPr>
        <p:grpSpPr>
          <a:xfrm>
            <a:off x="5753997" y="2196694"/>
            <a:ext cx="351315" cy="351050"/>
            <a:chOff x="1413250" y="2680675"/>
            <a:chExt cx="297750" cy="297525"/>
          </a:xfrm>
        </p:grpSpPr>
        <p:sp>
          <p:nvSpPr>
            <p:cNvPr id="10413" name="Google Shape;10413;p91"/>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91"/>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91"/>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91"/>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7" name="Google Shape;10417;p91"/>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91"/>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91"/>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0" name="Google Shape;10420;p91"/>
          <p:cNvGrpSpPr/>
          <p:nvPr/>
        </p:nvGrpSpPr>
        <p:grpSpPr>
          <a:xfrm>
            <a:off x="6630407" y="2670311"/>
            <a:ext cx="350371" cy="348247"/>
            <a:chOff x="5045775" y="1946400"/>
            <a:chExt cx="296950" cy="295150"/>
          </a:xfrm>
        </p:grpSpPr>
        <p:sp>
          <p:nvSpPr>
            <p:cNvPr id="10421" name="Google Shape;10421;p91"/>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91"/>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91"/>
          <p:cNvGrpSpPr/>
          <p:nvPr/>
        </p:nvGrpSpPr>
        <p:grpSpPr>
          <a:xfrm>
            <a:off x="6629006" y="3179138"/>
            <a:ext cx="353174" cy="308573"/>
            <a:chOff x="5046550" y="2327025"/>
            <a:chExt cx="299325" cy="261525"/>
          </a:xfrm>
        </p:grpSpPr>
        <p:sp>
          <p:nvSpPr>
            <p:cNvPr id="10424" name="Google Shape;10424;p91"/>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91"/>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91"/>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7" name="Google Shape;10427;p91"/>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8" name="Google Shape;10428;p91"/>
          <p:cNvGrpSpPr/>
          <p:nvPr/>
        </p:nvGrpSpPr>
        <p:grpSpPr>
          <a:xfrm>
            <a:off x="7956604" y="3608476"/>
            <a:ext cx="351315" cy="348513"/>
            <a:chOff x="6167350" y="2672800"/>
            <a:chExt cx="297750" cy="295375"/>
          </a:xfrm>
        </p:grpSpPr>
        <p:sp>
          <p:nvSpPr>
            <p:cNvPr id="10429" name="Google Shape;10429;p91"/>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91"/>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91"/>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91"/>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91"/>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91"/>
          <p:cNvGrpSpPr/>
          <p:nvPr/>
        </p:nvGrpSpPr>
        <p:grpSpPr>
          <a:xfrm>
            <a:off x="6197601" y="1303709"/>
            <a:ext cx="347599" cy="350371"/>
            <a:chOff x="1777925" y="1953700"/>
            <a:chExt cx="294600" cy="296950"/>
          </a:xfrm>
        </p:grpSpPr>
        <p:sp>
          <p:nvSpPr>
            <p:cNvPr id="10435" name="Google Shape;10435;p91"/>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91"/>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91"/>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91"/>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91"/>
          <p:cNvGrpSpPr/>
          <p:nvPr/>
        </p:nvGrpSpPr>
        <p:grpSpPr>
          <a:xfrm>
            <a:off x="6213411" y="1756597"/>
            <a:ext cx="315977" cy="347599"/>
            <a:chOff x="1790525" y="2319150"/>
            <a:chExt cx="267800" cy="294600"/>
          </a:xfrm>
        </p:grpSpPr>
        <p:sp>
          <p:nvSpPr>
            <p:cNvPr id="10440" name="Google Shape;10440;p91"/>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91"/>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2" name="Google Shape;10442;p91"/>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3" name="Google Shape;10443;p91"/>
          <p:cNvGrpSpPr/>
          <p:nvPr/>
        </p:nvGrpSpPr>
        <p:grpSpPr>
          <a:xfrm>
            <a:off x="4866386" y="2670163"/>
            <a:ext cx="349457" cy="348542"/>
            <a:chOff x="3599700" y="1954475"/>
            <a:chExt cx="296175" cy="295400"/>
          </a:xfrm>
        </p:grpSpPr>
        <p:sp>
          <p:nvSpPr>
            <p:cNvPr id="10444" name="Google Shape;10444;p91"/>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91"/>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91"/>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91"/>
          <p:cNvGrpSpPr/>
          <p:nvPr/>
        </p:nvGrpSpPr>
        <p:grpSpPr>
          <a:xfrm>
            <a:off x="4867316" y="3159626"/>
            <a:ext cx="347599" cy="347599"/>
            <a:chOff x="3601275" y="2319150"/>
            <a:chExt cx="294600" cy="294600"/>
          </a:xfrm>
        </p:grpSpPr>
        <p:sp>
          <p:nvSpPr>
            <p:cNvPr id="10448" name="Google Shape;10448;p91"/>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91"/>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0" name="Google Shape;10450;p91"/>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1" name="Google Shape;10451;p91"/>
          <p:cNvGrpSpPr/>
          <p:nvPr/>
        </p:nvGrpSpPr>
        <p:grpSpPr>
          <a:xfrm>
            <a:off x="7087019" y="2669721"/>
            <a:ext cx="328071" cy="349427"/>
            <a:chOff x="5421475" y="1945825"/>
            <a:chExt cx="278050" cy="296150"/>
          </a:xfrm>
        </p:grpSpPr>
        <p:sp>
          <p:nvSpPr>
            <p:cNvPr id="10452" name="Google Shape;10452;p91"/>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91"/>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91"/>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91"/>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91"/>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91"/>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91"/>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91"/>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0" name="Google Shape;10460;p91"/>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1" name="Google Shape;10461;p91"/>
          <p:cNvGrpSpPr/>
          <p:nvPr/>
        </p:nvGrpSpPr>
        <p:grpSpPr>
          <a:xfrm>
            <a:off x="7075869" y="3670273"/>
            <a:ext cx="350371" cy="224918"/>
            <a:chOff x="5411225" y="2726350"/>
            <a:chExt cx="296950" cy="190625"/>
          </a:xfrm>
        </p:grpSpPr>
        <p:sp>
          <p:nvSpPr>
            <p:cNvPr id="10462" name="Google Shape;10462;p91"/>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91"/>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91"/>
          <p:cNvGrpSpPr/>
          <p:nvPr/>
        </p:nvGrpSpPr>
        <p:grpSpPr>
          <a:xfrm>
            <a:off x="6185904" y="4059546"/>
            <a:ext cx="351286" cy="326390"/>
            <a:chOff x="6524150" y="1938725"/>
            <a:chExt cx="297725" cy="276625"/>
          </a:xfrm>
        </p:grpSpPr>
        <p:sp>
          <p:nvSpPr>
            <p:cNvPr id="10465" name="Google Shape;10465;p91"/>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91"/>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91"/>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91"/>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91"/>
          <p:cNvGrpSpPr/>
          <p:nvPr/>
        </p:nvGrpSpPr>
        <p:grpSpPr>
          <a:xfrm>
            <a:off x="6637536" y="1304166"/>
            <a:ext cx="350401" cy="349457"/>
            <a:chOff x="2141000" y="1954475"/>
            <a:chExt cx="296975" cy="296175"/>
          </a:xfrm>
        </p:grpSpPr>
        <p:sp>
          <p:nvSpPr>
            <p:cNvPr id="10470" name="Google Shape;10470;p91"/>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91"/>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91"/>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91"/>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91"/>
          <p:cNvGrpSpPr/>
          <p:nvPr/>
        </p:nvGrpSpPr>
        <p:grpSpPr>
          <a:xfrm>
            <a:off x="6631047" y="1756007"/>
            <a:ext cx="363380" cy="348778"/>
            <a:chOff x="2140225" y="2318650"/>
            <a:chExt cx="307975" cy="295600"/>
          </a:xfrm>
        </p:grpSpPr>
        <p:sp>
          <p:nvSpPr>
            <p:cNvPr id="10475" name="Google Shape;10475;p91"/>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91"/>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91"/>
          <p:cNvGrpSpPr/>
          <p:nvPr/>
        </p:nvGrpSpPr>
        <p:grpSpPr>
          <a:xfrm>
            <a:off x="6636607" y="2197505"/>
            <a:ext cx="352259" cy="349427"/>
            <a:chOff x="2139425" y="2682250"/>
            <a:chExt cx="298550" cy="296150"/>
          </a:xfrm>
        </p:grpSpPr>
        <p:sp>
          <p:nvSpPr>
            <p:cNvPr id="10478" name="Google Shape;10478;p91"/>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91"/>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91"/>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91"/>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91"/>
          <p:cNvGrpSpPr/>
          <p:nvPr/>
        </p:nvGrpSpPr>
        <p:grpSpPr>
          <a:xfrm>
            <a:off x="5301219" y="2711991"/>
            <a:ext cx="350401" cy="264888"/>
            <a:chOff x="3962775" y="1990700"/>
            <a:chExt cx="296975" cy="224500"/>
          </a:xfrm>
        </p:grpSpPr>
        <p:sp>
          <p:nvSpPr>
            <p:cNvPr id="10483" name="Google Shape;10483;p91"/>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91"/>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91"/>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91"/>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91"/>
          <p:cNvGrpSpPr/>
          <p:nvPr/>
        </p:nvGrpSpPr>
        <p:grpSpPr>
          <a:xfrm>
            <a:off x="5301691" y="3158697"/>
            <a:ext cx="349457" cy="349457"/>
            <a:chOff x="3963575" y="2317575"/>
            <a:chExt cx="296175" cy="296175"/>
          </a:xfrm>
        </p:grpSpPr>
        <p:sp>
          <p:nvSpPr>
            <p:cNvPr id="10488" name="Google Shape;10488;p91"/>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91"/>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91"/>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91"/>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91"/>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91"/>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91"/>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91"/>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91"/>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91"/>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91"/>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91"/>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91"/>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91"/>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91"/>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91"/>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91"/>
          <p:cNvGrpSpPr/>
          <p:nvPr/>
        </p:nvGrpSpPr>
        <p:grpSpPr>
          <a:xfrm>
            <a:off x="5301691" y="3608476"/>
            <a:ext cx="349457" cy="348513"/>
            <a:chOff x="3962775" y="2683025"/>
            <a:chExt cx="296175" cy="295375"/>
          </a:xfrm>
        </p:grpSpPr>
        <p:sp>
          <p:nvSpPr>
            <p:cNvPr id="10505" name="Google Shape;10505;p91"/>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91"/>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91"/>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8" name="Google Shape;10508;p91"/>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9" name="Google Shape;10509;p91"/>
          <p:cNvGrpSpPr/>
          <p:nvPr/>
        </p:nvGrpSpPr>
        <p:grpSpPr>
          <a:xfrm>
            <a:off x="7516228" y="3159168"/>
            <a:ext cx="348513" cy="348513"/>
            <a:chOff x="5775900" y="2308125"/>
            <a:chExt cx="295375" cy="295375"/>
          </a:xfrm>
        </p:grpSpPr>
        <p:sp>
          <p:nvSpPr>
            <p:cNvPr id="10510" name="Google Shape;10510;p91"/>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91"/>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91"/>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91"/>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91"/>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91"/>
          <p:cNvGrpSpPr/>
          <p:nvPr/>
        </p:nvGrpSpPr>
        <p:grpSpPr>
          <a:xfrm>
            <a:off x="7537142" y="3608004"/>
            <a:ext cx="306686" cy="349457"/>
            <a:chOff x="5794025" y="2673575"/>
            <a:chExt cx="259925" cy="296175"/>
          </a:xfrm>
        </p:grpSpPr>
        <p:sp>
          <p:nvSpPr>
            <p:cNvPr id="10516" name="Google Shape;10516;p91"/>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91"/>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8" name="Google Shape;10518;p91"/>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22" name="Shape 10522"/>
        <p:cNvGrpSpPr/>
        <p:nvPr/>
      </p:nvGrpSpPr>
      <p:grpSpPr>
        <a:xfrm>
          <a:off x="0" y="0"/>
          <a:ext cx="0" cy="0"/>
          <a:chOff x="0" y="0"/>
          <a:chExt cx="0" cy="0"/>
        </a:xfrm>
      </p:grpSpPr>
      <p:sp>
        <p:nvSpPr>
          <p:cNvPr id="10523" name="Google Shape;10523;p92"/>
          <p:cNvSpPr txBox="1"/>
          <p:nvPr>
            <p:ph idx="4294967295" type="title"/>
          </p:nvPr>
        </p:nvSpPr>
        <p:spPr>
          <a:xfrm>
            <a:off x="849675"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524" name="Google Shape;10524;p92"/>
          <p:cNvSpPr txBox="1"/>
          <p:nvPr>
            <p:ph idx="4294967295" type="title"/>
          </p:nvPr>
        </p:nvSpPr>
        <p:spPr>
          <a:xfrm>
            <a:off x="4858400"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525" name="Google Shape;10525;p92"/>
          <p:cNvGrpSpPr/>
          <p:nvPr/>
        </p:nvGrpSpPr>
        <p:grpSpPr>
          <a:xfrm>
            <a:off x="882957" y="1306638"/>
            <a:ext cx="292442" cy="355741"/>
            <a:chOff x="-35830350" y="1912725"/>
            <a:chExt cx="241050" cy="293225"/>
          </a:xfrm>
        </p:grpSpPr>
        <p:sp>
          <p:nvSpPr>
            <p:cNvPr id="10526" name="Google Shape;10526;p92"/>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92"/>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92"/>
          <p:cNvGrpSpPr/>
          <p:nvPr/>
        </p:nvGrpSpPr>
        <p:grpSpPr>
          <a:xfrm>
            <a:off x="851444" y="1766235"/>
            <a:ext cx="355468" cy="353587"/>
            <a:chOff x="-35854750" y="2272675"/>
            <a:chExt cx="293000" cy="291450"/>
          </a:xfrm>
        </p:grpSpPr>
        <p:sp>
          <p:nvSpPr>
            <p:cNvPr id="10529" name="Google Shape;10529;p92"/>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92"/>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92"/>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2" name="Google Shape;10532;p92"/>
          <p:cNvGrpSpPr/>
          <p:nvPr/>
        </p:nvGrpSpPr>
        <p:grpSpPr>
          <a:xfrm>
            <a:off x="850958" y="2220821"/>
            <a:ext cx="356438" cy="354558"/>
            <a:chOff x="-35853975" y="2631825"/>
            <a:chExt cx="293800" cy="292250"/>
          </a:xfrm>
        </p:grpSpPr>
        <p:sp>
          <p:nvSpPr>
            <p:cNvPr id="10533" name="Google Shape;10533;p92"/>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92"/>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92"/>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92"/>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92"/>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92"/>
          <p:cNvGrpSpPr/>
          <p:nvPr/>
        </p:nvGrpSpPr>
        <p:grpSpPr>
          <a:xfrm>
            <a:off x="3089562" y="1307714"/>
            <a:ext cx="353587" cy="353587"/>
            <a:chOff x="-34032200" y="1916675"/>
            <a:chExt cx="291450" cy="291450"/>
          </a:xfrm>
        </p:grpSpPr>
        <p:sp>
          <p:nvSpPr>
            <p:cNvPr id="10539" name="Google Shape;10539;p92"/>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92"/>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92"/>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92"/>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3" name="Google Shape;10543;p92"/>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4" name="Google Shape;10544;p92"/>
          <p:cNvGrpSpPr/>
          <p:nvPr/>
        </p:nvGrpSpPr>
        <p:grpSpPr>
          <a:xfrm>
            <a:off x="3089092" y="2220821"/>
            <a:ext cx="354527" cy="354558"/>
            <a:chOff x="-34032200" y="2634975"/>
            <a:chExt cx="292225" cy="292250"/>
          </a:xfrm>
        </p:grpSpPr>
        <p:sp>
          <p:nvSpPr>
            <p:cNvPr id="10545" name="Google Shape;10545;p92"/>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92"/>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92"/>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92"/>
          <p:cNvGrpSpPr/>
          <p:nvPr/>
        </p:nvGrpSpPr>
        <p:grpSpPr>
          <a:xfrm>
            <a:off x="1739487" y="2687069"/>
            <a:ext cx="358379" cy="354527"/>
            <a:chOff x="-32245875" y="1938725"/>
            <a:chExt cx="295400" cy="292225"/>
          </a:xfrm>
        </p:grpSpPr>
        <p:sp>
          <p:nvSpPr>
            <p:cNvPr id="10549" name="Google Shape;10549;p92"/>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92"/>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92"/>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92"/>
          <p:cNvGrpSpPr/>
          <p:nvPr/>
        </p:nvGrpSpPr>
        <p:grpSpPr>
          <a:xfrm>
            <a:off x="1736150" y="3156468"/>
            <a:ext cx="365052" cy="352162"/>
            <a:chOff x="-32243500" y="2299850"/>
            <a:chExt cx="300900" cy="290275"/>
          </a:xfrm>
        </p:grpSpPr>
        <p:sp>
          <p:nvSpPr>
            <p:cNvPr id="10553" name="Google Shape;10553;p92"/>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92"/>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5" name="Google Shape;10555;p92"/>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6" name="Google Shape;10556;p92"/>
          <p:cNvGrpSpPr/>
          <p:nvPr/>
        </p:nvGrpSpPr>
        <p:grpSpPr>
          <a:xfrm>
            <a:off x="1299432" y="1306759"/>
            <a:ext cx="354527" cy="355498"/>
            <a:chOff x="-35495600" y="1912725"/>
            <a:chExt cx="292225" cy="293025"/>
          </a:xfrm>
        </p:grpSpPr>
        <p:sp>
          <p:nvSpPr>
            <p:cNvPr id="10557" name="Google Shape;10557;p92"/>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92"/>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92"/>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0" name="Google Shape;10560;p92"/>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1" name="Google Shape;10561;p92"/>
          <p:cNvGrpSpPr/>
          <p:nvPr/>
        </p:nvGrpSpPr>
        <p:grpSpPr>
          <a:xfrm>
            <a:off x="1299432" y="2221307"/>
            <a:ext cx="354527" cy="353587"/>
            <a:chOff x="-35495600" y="2631825"/>
            <a:chExt cx="292225" cy="291450"/>
          </a:xfrm>
        </p:grpSpPr>
        <p:sp>
          <p:nvSpPr>
            <p:cNvPr id="10562" name="Google Shape;10562;p92"/>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92"/>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92"/>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92"/>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92"/>
          <p:cNvGrpSpPr/>
          <p:nvPr/>
        </p:nvGrpSpPr>
        <p:grpSpPr>
          <a:xfrm>
            <a:off x="3537081" y="1307714"/>
            <a:ext cx="353587" cy="353587"/>
            <a:chOff x="-33673825" y="1916675"/>
            <a:chExt cx="291450" cy="291450"/>
          </a:xfrm>
        </p:grpSpPr>
        <p:sp>
          <p:nvSpPr>
            <p:cNvPr id="10567" name="Google Shape;10567;p92"/>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92"/>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92"/>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92"/>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92"/>
          <p:cNvGrpSpPr/>
          <p:nvPr/>
        </p:nvGrpSpPr>
        <p:grpSpPr>
          <a:xfrm>
            <a:off x="3534700" y="1765295"/>
            <a:ext cx="358349" cy="355468"/>
            <a:chOff x="-33676975" y="2275050"/>
            <a:chExt cx="295375" cy="293000"/>
          </a:xfrm>
        </p:grpSpPr>
        <p:sp>
          <p:nvSpPr>
            <p:cNvPr id="10572" name="Google Shape;10572;p92"/>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92"/>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92"/>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92"/>
          <p:cNvGrpSpPr/>
          <p:nvPr/>
        </p:nvGrpSpPr>
        <p:grpSpPr>
          <a:xfrm>
            <a:off x="3537081" y="2220594"/>
            <a:ext cx="353587" cy="355013"/>
            <a:chOff x="-33673825" y="2634975"/>
            <a:chExt cx="291450" cy="292625"/>
          </a:xfrm>
        </p:grpSpPr>
        <p:sp>
          <p:nvSpPr>
            <p:cNvPr id="10576" name="Google Shape;10576;p92"/>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92"/>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92"/>
          <p:cNvGrpSpPr/>
          <p:nvPr/>
        </p:nvGrpSpPr>
        <p:grpSpPr>
          <a:xfrm>
            <a:off x="2205089" y="2687509"/>
            <a:ext cx="329687" cy="353648"/>
            <a:chOff x="-31874100" y="1939525"/>
            <a:chExt cx="271750" cy="291500"/>
          </a:xfrm>
        </p:grpSpPr>
        <p:sp>
          <p:nvSpPr>
            <p:cNvPr id="10579" name="Google Shape;10579;p92"/>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92"/>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1" name="Google Shape;10581;p92"/>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2" name="Google Shape;10582;p92"/>
          <p:cNvGrpSpPr/>
          <p:nvPr/>
        </p:nvGrpSpPr>
        <p:grpSpPr>
          <a:xfrm>
            <a:off x="2186451" y="3616531"/>
            <a:ext cx="366963" cy="352768"/>
            <a:chOff x="-31889075" y="2658950"/>
            <a:chExt cx="302475" cy="290775"/>
          </a:xfrm>
        </p:grpSpPr>
        <p:sp>
          <p:nvSpPr>
            <p:cNvPr id="10583" name="Google Shape;10583;p92"/>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92"/>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5" name="Google Shape;10585;p92"/>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6" name="Google Shape;10586;p92"/>
          <p:cNvGrpSpPr/>
          <p:nvPr/>
        </p:nvGrpSpPr>
        <p:grpSpPr>
          <a:xfrm>
            <a:off x="1747421" y="1306759"/>
            <a:ext cx="354527" cy="355498"/>
            <a:chOff x="-35136450" y="1912725"/>
            <a:chExt cx="292225" cy="293025"/>
          </a:xfrm>
        </p:grpSpPr>
        <p:sp>
          <p:nvSpPr>
            <p:cNvPr id="10587" name="Google Shape;10587;p92"/>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92"/>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92"/>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0" name="Google Shape;10590;p92"/>
          <p:cNvGrpSpPr/>
          <p:nvPr/>
        </p:nvGrpSpPr>
        <p:grpSpPr>
          <a:xfrm>
            <a:off x="1747891" y="1765978"/>
            <a:ext cx="353587" cy="354103"/>
            <a:chOff x="-35134875" y="2272675"/>
            <a:chExt cx="291450" cy="291875"/>
          </a:xfrm>
        </p:grpSpPr>
        <p:sp>
          <p:nvSpPr>
            <p:cNvPr id="10591" name="Google Shape;10591;p92"/>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92"/>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92"/>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92"/>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92"/>
          <p:cNvGrpSpPr/>
          <p:nvPr/>
        </p:nvGrpSpPr>
        <p:grpSpPr>
          <a:xfrm>
            <a:off x="1789458" y="2221307"/>
            <a:ext cx="270453" cy="353587"/>
            <a:chOff x="-35101800" y="2631050"/>
            <a:chExt cx="222925" cy="291450"/>
          </a:xfrm>
        </p:grpSpPr>
        <p:sp>
          <p:nvSpPr>
            <p:cNvPr id="10596" name="Google Shape;10596;p92"/>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92"/>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92"/>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92"/>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0" name="Google Shape;10600;p92"/>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1" name="Google Shape;10601;p92"/>
          <p:cNvGrpSpPr/>
          <p:nvPr/>
        </p:nvGrpSpPr>
        <p:grpSpPr>
          <a:xfrm>
            <a:off x="3977510" y="1765295"/>
            <a:ext cx="353587" cy="355468"/>
            <a:chOff x="-33314675" y="2275050"/>
            <a:chExt cx="291450" cy="293000"/>
          </a:xfrm>
        </p:grpSpPr>
        <p:sp>
          <p:nvSpPr>
            <p:cNvPr id="10602" name="Google Shape;10602;p92"/>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92"/>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92"/>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5" name="Google Shape;10605;p92"/>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6" name="Google Shape;10606;p92"/>
          <p:cNvGrpSpPr/>
          <p:nvPr/>
        </p:nvGrpSpPr>
        <p:grpSpPr>
          <a:xfrm>
            <a:off x="2639701" y="2687555"/>
            <a:ext cx="353587" cy="353557"/>
            <a:chOff x="-31523625" y="1939525"/>
            <a:chExt cx="291450" cy="291425"/>
          </a:xfrm>
        </p:grpSpPr>
        <p:sp>
          <p:nvSpPr>
            <p:cNvPr id="10607" name="Google Shape;10607;p92"/>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92"/>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92"/>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92"/>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92"/>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92"/>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92"/>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92"/>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92"/>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92"/>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92"/>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92"/>
          <p:cNvGrpSpPr/>
          <p:nvPr/>
        </p:nvGrpSpPr>
        <p:grpSpPr>
          <a:xfrm>
            <a:off x="2638746" y="3155755"/>
            <a:ext cx="355498" cy="353587"/>
            <a:chOff x="-31523625" y="2298675"/>
            <a:chExt cx="293025" cy="291450"/>
          </a:xfrm>
        </p:grpSpPr>
        <p:sp>
          <p:nvSpPr>
            <p:cNvPr id="10619" name="Google Shape;10619;p92"/>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92"/>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92"/>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2" name="Google Shape;10622;p92"/>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92"/>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4" name="Google Shape;10624;p92"/>
          <p:cNvGrpSpPr/>
          <p:nvPr/>
        </p:nvGrpSpPr>
        <p:grpSpPr>
          <a:xfrm>
            <a:off x="2205934" y="1307729"/>
            <a:ext cx="331598" cy="353557"/>
            <a:chOff x="-34767825" y="1914325"/>
            <a:chExt cx="273325" cy="291425"/>
          </a:xfrm>
        </p:grpSpPr>
        <p:sp>
          <p:nvSpPr>
            <p:cNvPr id="10625" name="Google Shape;10625;p92"/>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92"/>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92"/>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92"/>
          <p:cNvGrpSpPr/>
          <p:nvPr/>
        </p:nvGrpSpPr>
        <p:grpSpPr>
          <a:xfrm>
            <a:off x="2193513" y="1765280"/>
            <a:ext cx="356438" cy="355498"/>
            <a:chOff x="-34778075" y="2272675"/>
            <a:chExt cx="293800" cy="293025"/>
          </a:xfrm>
        </p:grpSpPr>
        <p:sp>
          <p:nvSpPr>
            <p:cNvPr id="10629" name="Google Shape;10629;p92"/>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92"/>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92"/>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92"/>
          <p:cNvGrpSpPr/>
          <p:nvPr/>
        </p:nvGrpSpPr>
        <p:grpSpPr>
          <a:xfrm>
            <a:off x="2194939" y="2221307"/>
            <a:ext cx="353587" cy="353587"/>
            <a:chOff x="-34776500" y="2631825"/>
            <a:chExt cx="291450" cy="291450"/>
          </a:xfrm>
        </p:grpSpPr>
        <p:sp>
          <p:nvSpPr>
            <p:cNvPr id="10633" name="Google Shape;10633;p92"/>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92"/>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92"/>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92"/>
          <p:cNvGrpSpPr/>
          <p:nvPr/>
        </p:nvGrpSpPr>
        <p:grpSpPr>
          <a:xfrm>
            <a:off x="853628" y="2685160"/>
            <a:ext cx="354527" cy="358349"/>
            <a:chOff x="-32956300" y="1915900"/>
            <a:chExt cx="292225" cy="295375"/>
          </a:xfrm>
        </p:grpSpPr>
        <p:sp>
          <p:nvSpPr>
            <p:cNvPr id="10637" name="Google Shape;10637;p92"/>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92"/>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9" name="Google Shape;10639;p92"/>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92"/>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1" name="Google Shape;10641;p92"/>
          <p:cNvGrpSpPr/>
          <p:nvPr/>
        </p:nvGrpSpPr>
        <p:grpSpPr>
          <a:xfrm>
            <a:off x="3081101" y="2687555"/>
            <a:ext cx="356438" cy="353557"/>
            <a:chOff x="-31166825" y="1939525"/>
            <a:chExt cx="293800" cy="291425"/>
          </a:xfrm>
        </p:grpSpPr>
        <p:sp>
          <p:nvSpPr>
            <p:cNvPr id="10642" name="Google Shape;10642;p92"/>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92"/>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92"/>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92"/>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92"/>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92"/>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92"/>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92"/>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92"/>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92"/>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92"/>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92"/>
          <p:cNvGrpSpPr/>
          <p:nvPr/>
        </p:nvGrpSpPr>
        <p:grpSpPr>
          <a:xfrm>
            <a:off x="3082057" y="3155482"/>
            <a:ext cx="354527" cy="354133"/>
            <a:chOff x="-31165250" y="2298675"/>
            <a:chExt cx="292225" cy="291900"/>
          </a:xfrm>
        </p:grpSpPr>
        <p:sp>
          <p:nvSpPr>
            <p:cNvPr id="10654" name="Google Shape;10654;p92"/>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92"/>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92"/>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92"/>
          <p:cNvGrpSpPr/>
          <p:nvPr/>
        </p:nvGrpSpPr>
        <p:grpSpPr>
          <a:xfrm>
            <a:off x="3082542" y="3616136"/>
            <a:ext cx="353557" cy="353557"/>
            <a:chOff x="-31164450" y="2657050"/>
            <a:chExt cx="291425" cy="291425"/>
          </a:xfrm>
        </p:grpSpPr>
        <p:sp>
          <p:nvSpPr>
            <p:cNvPr id="10658" name="Google Shape;10658;p92"/>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92"/>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92"/>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92"/>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2" name="Google Shape;10662;p92"/>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3" name="Google Shape;10663;p92"/>
          <p:cNvGrpSpPr/>
          <p:nvPr/>
        </p:nvGrpSpPr>
        <p:grpSpPr>
          <a:xfrm>
            <a:off x="2632987" y="1307366"/>
            <a:ext cx="358349" cy="354285"/>
            <a:chOff x="-34421275" y="1912725"/>
            <a:chExt cx="295375" cy="292025"/>
          </a:xfrm>
        </p:grpSpPr>
        <p:sp>
          <p:nvSpPr>
            <p:cNvPr id="10664" name="Google Shape;10664;p92"/>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92"/>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6" name="Google Shape;10666;p92"/>
          <p:cNvGrpSpPr/>
          <p:nvPr/>
        </p:nvGrpSpPr>
        <p:grpSpPr>
          <a:xfrm>
            <a:off x="2632032" y="1765280"/>
            <a:ext cx="360260" cy="355498"/>
            <a:chOff x="-34418125" y="2271100"/>
            <a:chExt cx="296950" cy="293025"/>
          </a:xfrm>
        </p:grpSpPr>
        <p:sp>
          <p:nvSpPr>
            <p:cNvPr id="10667" name="Google Shape;10667;p92"/>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92"/>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92"/>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92"/>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92"/>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92"/>
          <p:cNvGrpSpPr/>
          <p:nvPr/>
        </p:nvGrpSpPr>
        <p:grpSpPr>
          <a:xfrm>
            <a:off x="2632987" y="2221307"/>
            <a:ext cx="358349" cy="353587"/>
            <a:chOff x="-34421275" y="2631050"/>
            <a:chExt cx="295375" cy="291450"/>
          </a:xfrm>
        </p:grpSpPr>
        <p:sp>
          <p:nvSpPr>
            <p:cNvPr id="10673" name="Google Shape;10673;p92"/>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92"/>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92"/>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92"/>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7" name="Google Shape;10677;p92"/>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92"/>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92"/>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0" name="Google Shape;10680;p92"/>
          <p:cNvGrpSpPr/>
          <p:nvPr/>
        </p:nvGrpSpPr>
        <p:grpSpPr>
          <a:xfrm>
            <a:off x="3537620" y="2688025"/>
            <a:ext cx="353587" cy="352617"/>
            <a:chOff x="-30805300" y="1938725"/>
            <a:chExt cx="291450" cy="290650"/>
          </a:xfrm>
        </p:grpSpPr>
        <p:sp>
          <p:nvSpPr>
            <p:cNvPr id="10681" name="Google Shape;10681;p92"/>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92"/>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92"/>
          <p:cNvGrpSpPr/>
          <p:nvPr/>
        </p:nvGrpSpPr>
        <p:grpSpPr>
          <a:xfrm>
            <a:off x="3538105" y="3155952"/>
            <a:ext cx="352617" cy="353193"/>
            <a:chOff x="-30805300" y="2298675"/>
            <a:chExt cx="290650" cy="291125"/>
          </a:xfrm>
        </p:grpSpPr>
        <p:sp>
          <p:nvSpPr>
            <p:cNvPr id="10684" name="Google Shape;10684;p92"/>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92"/>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92"/>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92"/>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8" name="Google Shape;10688;p92"/>
          <p:cNvGrpSpPr/>
          <p:nvPr/>
        </p:nvGrpSpPr>
        <p:grpSpPr>
          <a:xfrm>
            <a:off x="3537635" y="3616136"/>
            <a:ext cx="353557" cy="353557"/>
            <a:chOff x="-30806075" y="2657050"/>
            <a:chExt cx="291425" cy="291425"/>
          </a:xfrm>
        </p:grpSpPr>
        <p:sp>
          <p:nvSpPr>
            <p:cNvPr id="10689" name="Google Shape;10689;p92"/>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92"/>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92"/>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92"/>
          <p:cNvGrpSpPr/>
          <p:nvPr/>
        </p:nvGrpSpPr>
        <p:grpSpPr>
          <a:xfrm>
            <a:off x="2639681" y="4073943"/>
            <a:ext cx="353557" cy="353557"/>
            <a:chOff x="-30064925" y="2332550"/>
            <a:chExt cx="291425" cy="291425"/>
          </a:xfrm>
        </p:grpSpPr>
        <p:sp>
          <p:nvSpPr>
            <p:cNvPr id="10693" name="Google Shape;10693;p92"/>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92"/>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92"/>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92"/>
          <p:cNvGrpSpPr/>
          <p:nvPr/>
        </p:nvGrpSpPr>
        <p:grpSpPr>
          <a:xfrm>
            <a:off x="3983068" y="2683443"/>
            <a:ext cx="348855" cy="347879"/>
            <a:chOff x="2821450" y="2957850"/>
            <a:chExt cx="259275" cy="258550"/>
          </a:xfrm>
        </p:grpSpPr>
        <p:sp>
          <p:nvSpPr>
            <p:cNvPr id="10697" name="Google Shape;10697;p92"/>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92"/>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92"/>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700" name="Google Shape;10700;p92"/>
          <p:cNvGrpSpPr/>
          <p:nvPr/>
        </p:nvGrpSpPr>
        <p:grpSpPr>
          <a:xfrm>
            <a:off x="4858100" y="1304461"/>
            <a:ext cx="361090" cy="361090"/>
            <a:chOff x="-57970450" y="1903275"/>
            <a:chExt cx="318225" cy="318225"/>
          </a:xfrm>
        </p:grpSpPr>
        <p:sp>
          <p:nvSpPr>
            <p:cNvPr id="10701" name="Google Shape;10701;p92"/>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92"/>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92"/>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92"/>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92"/>
          <p:cNvGrpSpPr/>
          <p:nvPr/>
        </p:nvGrpSpPr>
        <p:grpSpPr>
          <a:xfrm>
            <a:off x="4880000" y="1780418"/>
            <a:ext cx="317290" cy="359303"/>
            <a:chOff x="-57950750" y="2296300"/>
            <a:chExt cx="279625" cy="316650"/>
          </a:xfrm>
        </p:grpSpPr>
        <p:sp>
          <p:nvSpPr>
            <p:cNvPr id="10706" name="Google Shape;10706;p92"/>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92"/>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92"/>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92"/>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92"/>
          <p:cNvGrpSpPr/>
          <p:nvPr/>
        </p:nvGrpSpPr>
        <p:grpSpPr>
          <a:xfrm>
            <a:off x="4858214" y="2232094"/>
            <a:ext cx="360863" cy="360211"/>
            <a:chOff x="-57969675" y="2687750"/>
            <a:chExt cx="318025" cy="317450"/>
          </a:xfrm>
        </p:grpSpPr>
        <p:sp>
          <p:nvSpPr>
            <p:cNvPr id="10711" name="Google Shape;10711;p92"/>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92"/>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2"/>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92"/>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92"/>
          <p:cNvGrpSpPr/>
          <p:nvPr/>
        </p:nvGrpSpPr>
        <p:grpSpPr>
          <a:xfrm>
            <a:off x="7067397" y="1304461"/>
            <a:ext cx="363785" cy="361090"/>
            <a:chOff x="-56012425" y="1903275"/>
            <a:chExt cx="320600" cy="318225"/>
          </a:xfrm>
        </p:grpSpPr>
        <p:sp>
          <p:nvSpPr>
            <p:cNvPr id="10716" name="Google Shape;10716;p92"/>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92"/>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92"/>
          <p:cNvGrpSpPr/>
          <p:nvPr/>
        </p:nvGrpSpPr>
        <p:grpSpPr>
          <a:xfrm>
            <a:off x="7068290" y="1778631"/>
            <a:ext cx="361998" cy="361998"/>
            <a:chOff x="-56010850" y="2294725"/>
            <a:chExt cx="319025" cy="319025"/>
          </a:xfrm>
        </p:grpSpPr>
        <p:sp>
          <p:nvSpPr>
            <p:cNvPr id="10719" name="Google Shape;10719;p92"/>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92"/>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92"/>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92"/>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3" name="Google Shape;10723;p92"/>
          <p:cNvGrpSpPr/>
          <p:nvPr/>
        </p:nvGrpSpPr>
        <p:grpSpPr>
          <a:xfrm>
            <a:off x="7068305" y="2231215"/>
            <a:ext cx="361969" cy="361090"/>
            <a:chOff x="-56010050" y="2686975"/>
            <a:chExt cx="319000" cy="318225"/>
          </a:xfrm>
        </p:grpSpPr>
        <p:sp>
          <p:nvSpPr>
            <p:cNvPr id="10724" name="Google Shape;10724;p92"/>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92"/>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92"/>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92"/>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92"/>
          <p:cNvGrpSpPr/>
          <p:nvPr/>
        </p:nvGrpSpPr>
        <p:grpSpPr>
          <a:xfrm>
            <a:off x="5753801" y="2684124"/>
            <a:ext cx="361998" cy="361090"/>
            <a:chOff x="-54081175" y="1903275"/>
            <a:chExt cx="319025" cy="318225"/>
          </a:xfrm>
        </p:grpSpPr>
        <p:sp>
          <p:nvSpPr>
            <p:cNvPr id="10729" name="Google Shape;10729;p92"/>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92"/>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92"/>
          <p:cNvGrpSpPr/>
          <p:nvPr/>
        </p:nvGrpSpPr>
        <p:grpSpPr>
          <a:xfrm>
            <a:off x="5776154" y="3137587"/>
            <a:ext cx="317290" cy="360211"/>
            <a:chOff x="-54063050" y="2296300"/>
            <a:chExt cx="279625" cy="317450"/>
          </a:xfrm>
        </p:grpSpPr>
        <p:sp>
          <p:nvSpPr>
            <p:cNvPr id="10732" name="Google Shape;10732;p92"/>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92"/>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92"/>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92"/>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92"/>
          <p:cNvGrpSpPr/>
          <p:nvPr/>
        </p:nvGrpSpPr>
        <p:grpSpPr>
          <a:xfrm>
            <a:off x="5776154" y="3601649"/>
            <a:ext cx="317290" cy="361033"/>
            <a:chOff x="-54061475" y="2685450"/>
            <a:chExt cx="279625" cy="318175"/>
          </a:xfrm>
        </p:grpSpPr>
        <p:sp>
          <p:nvSpPr>
            <p:cNvPr id="10737" name="Google Shape;10737;p92"/>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92"/>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92"/>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92"/>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92"/>
          <p:cNvGrpSpPr/>
          <p:nvPr/>
        </p:nvGrpSpPr>
        <p:grpSpPr>
          <a:xfrm>
            <a:off x="8029690" y="2693967"/>
            <a:ext cx="275278" cy="361969"/>
            <a:chOff x="-52074300" y="1911950"/>
            <a:chExt cx="242600" cy="319000"/>
          </a:xfrm>
        </p:grpSpPr>
        <p:sp>
          <p:nvSpPr>
            <p:cNvPr id="10742" name="Google Shape;10742;p92"/>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92"/>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92"/>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92"/>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92"/>
          <p:cNvGrpSpPr/>
          <p:nvPr/>
        </p:nvGrpSpPr>
        <p:grpSpPr>
          <a:xfrm>
            <a:off x="5287689" y="1305369"/>
            <a:ext cx="361998" cy="361090"/>
            <a:chOff x="-57578225" y="1904075"/>
            <a:chExt cx="319025" cy="318225"/>
          </a:xfrm>
        </p:grpSpPr>
        <p:sp>
          <p:nvSpPr>
            <p:cNvPr id="10747" name="Google Shape;10747;p92"/>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92"/>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92"/>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92"/>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92"/>
          <p:cNvGrpSpPr/>
          <p:nvPr/>
        </p:nvGrpSpPr>
        <p:grpSpPr>
          <a:xfrm>
            <a:off x="5310042" y="1778631"/>
            <a:ext cx="317290" cy="361090"/>
            <a:chOff x="-57558525" y="2294725"/>
            <a:chExt cx="279625" cy="318225"/>
          </a:xfrm>
        </p:grpSpPr>
        <p:sp>
          <p:nvSpPr>
            <p:cNvPr id="10752" name="Google Shape;10752;p92"/>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92"/>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92"/>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92"/>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92"/>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92"/>
          <p:cNvGrpSpPr/>
          <p:nvPr/>
        </p:nvGrpSpPr>
        <p:grpSpPr>
          <a:xfrm>
            <a:off x="5285901" y="2231215"/>
            <a:ext cx="365572" cy="361969"/>
            <a:chOff x="-57579800" y="2686975"/>
            <a:chExt cx="322175" cy="319000"/>
          </a:xfrm>
        </p:grpSpPr>
        <p:sp>
          <p:nvSpPr>
            <p:cNvPr id="10758" name="Google Shape;10758;p92"/>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92"/>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92"/>
          <p:cNvGrpSpPr/>
          <p:nvPr/>
        </p:nvGrpSpPr>
        <p:grpSpPr>
          <a:xfrm>
            <a:off x="7510682" y="1778631"/>
            <a:ext cx="367359" cy="361090"/>
            <a:chOff x="-55620975" y="2294725"/>
            <a:chExt cx="323750" cy="318225"/>
          </a:xfrm>
        </p:grpSpPr>
        <p:sp>
          <p:nvSpPr>
            <p:cNvPr id="10761" name="Google Shape;10761;p92"/>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92"/>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92"/>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92"/>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92"/>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92"/>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7" name="Google Shape;10767;p92"/>
          <p:cNvGrpSpPr/>
          <p:nvPr/>
        </p:nvGrpSpPr>
        <p:grpSpPr>
          <a:xfrm>
            <a:off x="7512923" y="2231130"/>
            <a:ext cx="362877" cy="361175"/>
            <a:chOff x="-55620175" y="2686900"/>
            <a:chExt cx="319800" cy="318300"/>
          </a:xfrm>
        </p:grpSpPr>
        <p:sp>
          <p:nvSpPr>
            <p:cNvPr id="10768" name="Google Shape;10768;p92"/>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92"/>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92"/>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92"/>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92"/>
          <p:cNvGrpSpPr/>
          <p:nvPr/>
        </p:nvGrpSpPr>
        <p:grpSpPr>
          <a:xfrm>
            <a:off x="6198887" y="2684124"/>
            <a:ext cx="361969" cy="361090"/>
            <a:chOff x="-53690500" y="1903275"/>
            <a:chExt cx="319000" cy="318225"/>
          </a:xfrm>
        </p:grpSpPr>
        <p:sp>
          <p:nvSpPr>
            <p:cNvPr id="10773" name="Google Shape;10773;p92"/>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92"/>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92"/>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92"/>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7" name="Google Shape;10777;p92"/>
          <p:cNvGrpSpPr/>
          <p:nvPr/>
        </p:nvGrpSpPr>
        <p:grpSpPr>
          <a:xfrm>
            <a:off x="6221226" y="3137587"/>
            <a:ext cx="317290" cy="359303"/>
            <a:chOff x="-53670800" y="2296300"/>
            <a:chExt cx="279625" cy="316650"/>
          </a:xfrm>
        </p:grpSpPr>
        <p:sp>
          <p:nvSpPr>
            <p:cNvPr id="10778" name="Google Shape;10778;p92"/>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92"/>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92"/>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92"/>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92"/>
          <p:cNvGrpSpPr/>
          <p:nvPr/>
        </p:nvGrpSpPr>
        <p:grpSpPr>
          <a:xfrm>
            <a:off x="6198887" y="3602925"/>
            <a:ext cx="361969" cy="361544"/>
            <a:chOff x="-53690500" y="2686575"/>
            <a:chExt cx="319000" cy="318625"/>
          </a:xfrm>
        </p:grpSpPr>
        <p:sp>
          <p:nvSpPr>
            <p:cNvPr id="10783" name="Google Shape;10783;p92"/>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92"/>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92"/>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92"/>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92"/>
          <p:cNvGrpSpPr/>
          <p:nvPr/>
        </p:nvGrpSpPr>
        <p:grpSpPr>
          <a:xfrm>
            <a:off x="8008669" y="3145785"/>
            <a:ext cx="317319" cy="360948"/>
            <a:chOff x="-52092425" y="2303525"/>
            <a:chExt cx="279650" cy="318100"/>
          </a:xfrm>
        </p:grpSpPr>
        <p:sp>
          <p:nvSpPr>
            <p:cNvPr id="10788" name="Google Shape;10788;p92"/>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92"/>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92"/>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92"/>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92"/>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92"/>
          <p:cNvGrpSpPr/>
          <p:nvPr/>
        </p:nvGrpSpPr>
        <p:grpSpPr>
          <a:xfrm>
            <a:off x="5727728" y="1306249"/>
            <a:ext cx="363756" cy="361090"/>
            <a:chOff x="-57189125" y="1904850"/>
            <a:chExt cx="320575" cy="318225"/>
          </a:xfrm>
        </p:grpSpPr>
        <p:sp>
          <p:nvSpPr>
            <p:cNvPr id="10794" name="Google Shape;10794;p92"/>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92"/>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92"/>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92"/>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92"/>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92"/>
          <p:cNvGrpSpPr/>
          <p:nvPr/>
        </p:nvGrpSpPr>
        <p:grpSpPr>
          <a:xfrm>
            <a:off x="5728621" y="1800985"/>
            <a:ext cx="361969" cy="316411"/>
            <a:chOff x="-57187550" y="2314425"/>
            <a:chExt cx="319000" cy="278850"/>
          </a:xfrm>
        </p:grpSpPr>
        <p:sp>
          <p:nvSpPr>
            <p:cNvPr id="10800" name="Google Shape;10800;p92"/>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92"/>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92"/>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92"/>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92"/>
          <p:cNvGrpSpPr/>
          <p:nvPr/>
        </p:nvGrpSpPr>
        <p:grpSpPr>
          <a:xfrm>
            <a:off x="5745585" y="2230534"/>
            <a:ext cx="328042" cy="361771"/>
            <a:chOff x="-57172600" y="2686375"/>
            <a:chExt cx="289100" cy="318825"/>
          </a:xfrm>
        </p:grpSpPr>
        <p:sp>
          <p:nvSpPr>
            <p:cNvPr id="10805" name="Google Shape;10805;p92"/>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92"/>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92"/>
          <p:cNvGrpSpPr/>
          <p:nvPr/>
        </p:nvGrpSpPr>
        <p:grpSpPr>
          <a:xfrm>
            <a:off x="7958434" y="1304461"/>
            <a:ext cx="361090" cy="359303"/>
            <a:chOff x="-55225575" y="1903275"/>
            <a:chExt cx="318225" cy="316650"/>
          </a:xfrm>
        </p:grpSpPr>
        <p:sp>
          <p:nvSpPr>
            <p:cNvPr id="10808" name="Google Shape;10808;p92"/>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92"/>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92"/>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92"/>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92"/>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92"/>
          <p:cNvGrpSpPr/>
          <p:nvPr/>
        </p:nvGrpSpPr>
        <p:grpSpPr>
          <a:xfrm>
            <a:off x="7969611" y="1780418"/>
            <a:ext cx="338736" cy="359303"/>
            <a:chOff x="-55217700" y="2296300"/>
            <a:chExt cx="298525" cy="316650"/>
          </a:xfrm>
        </p:grpSpPr>
        <p:sp>
          <p:nvSpPr>
            <p:cNvPr id="10814" name="Google Shape;10814;p92"/>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92"/>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92"/>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92"/>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92"/>
          <p:cNvGrpSpPr/>
          <p:nvPr/>
        </p:nvGrpSpPr>
        <p:grpSpPr>
          <a:xfrm>
            <a:off x="7957541" y="2233002"/>
            <a:ext cx="362877" cy="359303"/>
            <a:chOff x="-55229525" y="2688550"/>
            <a:chExt cx="319800" cy="316650"/>
          </a:xfrm>
        </p:grpSpPr>
        <p:sp>
          <p:nvSpPr>
            <p:cNvPr id="10819" name="Google Shape;10819;p92"/>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92"/>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92"/>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92"/>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3" name="Google Shape;10823;p92"/>
          <p:cNvGrpSpPr/>
          <p:nvPr/>
        </p:nvGrpSpPr>
        <p:grpSpPr>
          <a:xfrm>
            <a:off x="6653760" y="2684124"/>
            <a:ext cx="338765" cy="361090"/>
            <a:chOff x="-53288825" y="1903275"/>
            <a:chExt cx="298550" cy="318225"/>
          </a:xfrm>
        </p:grpSpPr>
        <p:sp>
          <p:nvSpPr>
            <p:cNvPr id="10824" name="Google Shape;10824;p92"/>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92"/>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92"/>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92"/>
          <p:cNvGrpSpPr/>
          <p:nvPr/>
        </p:nvGrpSpPr>
        <p:grpSpPr>
          <a:xfrm>
            <a:off x="6642143" y="3135800"/>
            <a:ext cx="361998" cy="361090"/>
            <a:chOff x="-53299850" y="2294725"/>
            <a:chExt cx="319025" cy="318225"/>
          </a:xfrm>
        </p:grpSpPr>
        <p:sp>
          <p:nvSpPr>
            <p:cNvPr id="10828" name="Google Shape;10828;p92"/>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92"/>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92"/>
          <p:cNvGrpSpPr/>
          <p:nvPr/>
        </p:nvGrpSpPr>
        <p:grpSpPr>
          <a:xfrm>
            <a:off x="6664936" y="3604259"/>
            <a:ext cx="316411" cy="360211"/>
            <a:chOff x="-53278575" y="2687750"/>
            <a:chExt cx="278850" cy="317450"/>
          </a:xfrm>
        </p:grpSpPr>
        <p:sp>
          <p:nvSpPr>
            <p:cNvPr id="10831" name="Google Shape;10831;p92"/>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92"/>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92"/>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92"/>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92"/>
          <p:cNvGrpSpPr/>
          <p:nvPr/>
        </p:nvGrpSpPr>
        <p:grpSpPr>
          <a:xfrm>
            <a:off x="7986330" y="3603947"/>
            <a:ext cx="361998" cy="362310"/>
            <a:chOff x="-52101875" y="2687475"/>
            <a:chExt cx="319025" cy="319300"/>
          </a:xfrm>
        </p:grpSpPr>
        <p:sp>
          <p:nvSpPr>
            <p:cNvPr id="10836" name="Google Shape;10836;p92"/>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92"/>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92"/>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92"/>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92"/>
          <p:cNvGrpSpPr/>
          <p:nvPr/>
        </p:nvGrpSpPr>
        <p:grpSpPr>
          <a:xfrm>
            <a:off x="6201079" y="1305369"/>
            <a:ext cx="317290" cy="361090"/>
            <a:chOff x="-56774050" y="1904075"/>
            <a:chExt cx="279625" cy="318225"/>
          </a:xfrm>
        </p:grpSpPr>
        <p:sp>
          <p:nvSpPr>
            <p:cNvPr id="10841" name="Google Shape;10841;p92"/>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92"/>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92"/>
          <p:cNvGrpSpPr/>
          <p:nvPr/>
        </p:nvGrpSpPr>
        <p:grpSpPr>
          <a:xfrm>
            <a:off x="6201079" y="1778631"/>
            <a:ext cx="317290" cy="361090"/>
            <a:chOff x="-56774850" y="2294725"/>
            <a:chExt cx="279625" cy="318225"/>
          </a:xfrm>
        </p:grpSpPr>
        <p:sp>
          <p:nvSpPr>
            <p:cNvPr id="10844" name="Google Shape;10844;p92"/>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92"/>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92"/>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92"/>
          <p:cNvGrpSpPr/>
          <p:nvPr/>
        </p:nvGrpSpPr>
        <p:grpSpPr>
          <a:xfrm>
            <a:off x="6222086" y="2231215"/>
            <a:ext cx="275278" cy="360182"/>
            <a:chOff x="-56756725" y="2686975"/>
            <a:chExt cx="242600" cy="317425"/>
          </a:xfrm>
        </p:grpSpPr>
        <p:sp>
          <p:nvSpPr>
            <p:cNvPr id="10848" name="Google Shape;10848;p92"/>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92"/>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92"/>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92"/>
          <p:cNvGrpSpPr/>
          <p:nvPr/>
        </p:nvGrpSpPr>
        <p:grpSpPr>
          <a:xfrm>
            <a:off x="4870518" y="2684124"/>
            <a:ext cx="337346" cy="361998"/>
            <a:chOff x="-54826975" y="1903275"/>
            <a:chExt cx="297300" cy="319025"/>
          </a:xfrm>
        </p:grpSpPr>
        <p:sp>
          <p:nvSpPr>
            <p:cNvPr id="10852" name="Google Shape;10852;p92"/>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92"/>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92"/>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92"/>
          <p:cNvGrpSpPr/>
          <p:nvPr/>
        </p:nvGrpSpPr>
        <p:grpSpPr>
          <a:xfrm>
            <a:off x="4858206" y="3137587"/>
            <a:ext cx="361969" cy="359274"/>
            <a:chOff x="-54836500" y="2296300"/>
            <a:chExt cx="319000" cy="316625"/>
          </a:xfrm>
        </p:grpSpPr>
        <p:sp>
          <p:nvSpPr>
            <p:cNvPr id="10856" name="Google Shape;10856;p92"/>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92"/>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92"/>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92"/>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92"/>
          <p:cNvGrpSpPr/>
          <p:nvPr/>
        </p:nvGrpSpPr>
        <p:grpSpPr>
          <a:xfrm>
            <a:off x="4879652" y="3604259"/>
            <a:ext cx="319078" cy="361090"/>
            <a:chOff x="-54817600" y="2687750"/>
            <a:chExt cx="281200" cy="318225"/>
          </a:xfrm>
        </p:grpSpPr>
        <p:sp>
          <p:nvSpPr>
            <p:cNvPr id="10861" name="Google Shape;10861;p92"/>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92"/>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92"/>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92"/>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92"/>
          <p:cNvGrpSpPr/>
          <p:nvPr/>
        </p:nvGrpSpPr>
        <p:grpSpPr>
          <a:xfrm>
            <a:off x="7110476" y="2684124"/>
            <a:ext cx="317290" cy="359303"/>
            <a:chOff x="-52887125" y="1903275"/>
            <a:chExt cx="279625" cy="316650"/>
          </a:xfrm>
        </p:grpSpPr>
        <p:sp>
          <p:nvSpPr>
            <p:cNvPr id="10866" name="Google Shape;10866;p92"/>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92"/>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92"/>
          <p:cNvGrpSpPr/>
          <p:nvPr/>
        </p:nvGrpSpPr>
        <p:grpSpPr>
          <a:xfrm>
            <a:off x="7089030" y="3134920"/>
            <a:ext cx="360182" cy="361969"/>
            <a:chOff x="-52906025" y="2293950"/>
            <a:chExt cx="317425" cy="319000"/>
          </a:xfrm>
        </p:grpSpPr>
        <p:sp>
          <p:nvSpPr>
            <p:cNvPr id="10869" name="Google Shape;10869;p92"/>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92"/>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92"/>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92"/>
          <p:cNvGrpSpPr/>
          <p:nvPr/>
        </p:nvGrpSpPr>
        <p:grpSpPr>
          <a:xfrm>
            <a:off x="7110476" y="3603379"/>
            <a:ext cx="317290" cy="361090"/>
            <a:chOff x="-52887125" y="2686975"/>
            <a:chExt cx="279625" cy="318225"/>
          </a:xfrm>
        </p:grpSpPr>
        <p:sp>
          <p:nvSpPr>
            <p:cNvPr id="10873" name="Google Shape;10873;p92"/>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92"/>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92"/>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92"/>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92"/>
          <p:cNvGrpSpPr/>
          <p:nvPr/>
        </p:nvGrpSpPr>
        <p:grpSpPr>
          <a:xfrm>
            <a:off x="6220848" y="4062998"/>
            <a:ext cx="318170" cy="359303"/>
            <a:chOff x="-51722225" y="1915100"/>
            <a:chExt cx="280400" cy="316650"/>
          </a:xfrm>
        </p:grpSpPr>
        <p:sp>
          <p:nvSpPr>
            <p:cNvPr id="10878" name="Google Shape;10878;p92"/>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92"/>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92"/>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92"/>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92"/>
          <p:cNvGrpSpPr/>
          <p:nvPr/>
        </p:nvGrpSpPr>
        <p:grpSpPr>
          <a:xfrm>
            <a:off x="6616678" y="1303695"/>
            <a:ext cx="370905" cy="360976"/>
            <a:chOff x="-56407800" y="1902600"/>
            <a:chExt cx="326875" cy="318125"/>
          </a:xfrm>
        </p:grpSpPr>
        <p:sp>
          <p:nvSpPr>
            <p:cNvPr id="10883" name="Google Shape;10883;p92"/>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92"/>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92"/>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92"/>
          <p:cNvGrpSpPr/>
          <p:nvPr/>
        </p:nvGrpSpPr>
        <p:grpSpPr>
          <a:xfrm>
            <a:off x="6622479" y="1790262"/>
            <a:ext cx="359303" cy="338736"/>
            <a:chOff x="-56401500" y="2304975"/>
            <a:chExt cx="316650" cy="298525"/>
          </a:xfrm>
        </p:grpSpPr>
        <p:sp>
          <p:nvSpPr>
            <p:cNvPr id="10887" name="Google Shape;10887;p92"/>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92"/>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92"/>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92"/>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92"/>
          <p:cNvGrpSpPr/>
          <p:nvPr/>
        </p:nvGrpSpPr>
        <p:grpSpPr>
          <a:xfrm>
            <a:off x="5328863" y="2682337"/>
            <a:ext cx="319985" cy="361090"/>
            <a:chOff x="-54426150" y="1901700"/>
            <a:chExt cx="282000" cy="318225"/>
          </a:xfrm>
        </p:grpSpPr>
        <p:sp>
          <p:nvSpPr>
            <p:cNvPr id="10892" name="Google Shape;10892;p92"/>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92"/>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92"/>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92"/>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6" name="Google Shape;10896;p92"/>
          <p:cNvGrpSpPr/>
          <p:nvPr/>
        </p:nvGrpSpPr>
        <p:grpSpPr>
          <a:xfrm>
            <a:off x="5328863" y="3135800"/>
            <a:ext cx="319985" cy="361998"/>
            <a:chOff x="-54426150" y="2294725"/>
            <a:chExt cx="282000" cy="319025"/>
          </a:xfrm>
        </p:grpSpPr>
        <p:sp>
          <p:nvSpPr>
            <p:cNvPr id="10897" name="Google Shape;10897;p92"/>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92"/>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92"/>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92"/>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92"/>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92"/>
          <p:cNvGrpSpPr/>
          <p:nvPr/>
        </p:nvGrpSpPr>
        <p:grpSpPr>
          <a:xfrm>
            <a:off x="5327076" y="3603379"/>
            <a:ext cx="323560" cy="361969"/>
            <a:chOff x="-54427725" y="2686975"/>
            <a:chExt cx="285150" cy="319000"/>
          </a:xfrm>
        </p:grpSpPr>
        <p:sp>
          <p:nvSpPr>
            <p:cNvPr id="10903" name="Google Shape;10903;p92"/>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92"/>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92"/>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92"/>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92"/>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92"/>
          <p:cNvGrpSpPr/>
          <p:nvPr/>
        </p:nvGrpSpPr>
        <p:grpSpPr>
          <a:xfrm>
            <a:off x="7533634" y="2684351"/>
            <a:ext cx="359303" cy="359984"/>
            <a:chOff x="-52513800" y="1903475"/>
            <a:chExt cx="316650" cy="317250"/>
          </a:xfrm>
        </p:grpSpPr>
        <p:sp>
          <p:nvSpPr>
            <p:cNvPr id="10909" name="Google Shape;10909;p92"/>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92"/>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92"/>
          <p:cNvGrpSpPr/>
          <p:nvPr/>
        </p:nvGrpSpPr>
        <p:grpSpPr>
          <a:xfrm>
            <a:off x="7543464" y="3136708"/>
            <a:ext cx="339644" cy="360182"/>
            <a:chOff x="-52505925" y="2295525"/>
            <a:chExt cx="299325" cy="317425"/>
          </a:xfrm>
        </p:grpSpPr>
        <p:sp>
          <p:nvSpPr>
            <p:cNvPr id="10912" name="Google Shape;10912;p92"/>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92"/>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92"/>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92"/>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92"/>
          <p:cNvGrpSpPr/>
          <p:nvPr/>
        </p:nvGrpSpPr>
        <p:grpSpPr>
          <a:xfrm>
            <a:off x="7554641" y="3603379"/>
            <a:ext cx="317290" cy="361090"/>
            <a:chOff x="-52494100" y="2686975"/>
            <a:chExt cx="279625" cy="318225"/>
          </a:xfrm>
        </p:grpSpPr>
        <p:sp>
          <p:nvSpPr>
            <p:cNvPr id="10917" name="Google Shape;10917;p92"/>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92"/>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92"/>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92"/>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92"/>
          <p:cNvGrpSpPr/>
          <p:nvPr/>
        </p:nvGrpSpPr>
        <p:grpSpPr>
          <a:xfrm>
            <a:off x="6665412" y="4064322"/>
            <a:ext cx="315503" cy="361090"/>
            <a:chOff x="-51708850" y="2305750"/>
            <a:chExt cx="278050" cy="318225"/>
          </a:xfrm>
        </p:grpSpPr>
        <p:sp>
          <p:nvSpPr>
            <p:cNvPr id="10922" name="Google Shape;10922;p92"/>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92"/>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92"/>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92"/>
          <p:cNvGrpSpPr/>
          <p:nvPr/>
        </p:nvGrpSpPr>
        <p:grpSpPr>
          <a:xfrm>
            <a:off x="7536807" y="1306109"/>
            <a:ext cx="319089" cy="362073"/>
            <a:chOff x="1044400" y="2917425"/>
            <a:chExt cx="248125" cy="281550"/>
          </a:xfrm>
        </p:grpSpPr>
        <p:sp>
          <p:nvSpPr>
            <p:cNvPr id="10926" name="Google Shape;10926;p92"/>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92"/>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92"/>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92"/>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92"/>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0931" name="Google Shape;10931;p92"/>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0932" name="Google Shape;10932;p92"/>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0933" name="Google Shape;10933;p92"/>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92"/>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5" name="Google Shape;10935;p92"/>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39" name="Shape 10939"/>
        <p:cNvGrpSpPr/>
        <p:nvPr/>
      </p:nvGrpSpPr>
      <p:grpSpPr>
        <a:xfrm>
          <a:off x="0" y="0"/>
          <a:ext cx="0" cy="0"/>
          <a:chOff x="0" y="0"/>
          <a:chExt cx="0" cy="0"/>
        </a:xfrm>
      </p:grpSpPr>
      <p:sp>
        <p:nvSpPr>
          <p:cNvPr id="10940" name="Google Shape;10940;p93"/>
          <p:cNvSpPr txBox="1"/>
          <p:nvPr>
            <p:ph idx="4294967295" type="title"/>
          </p:nvPr>
        </p:nvSpPr>
        <p:spPr>
          <a:xfrm>
            <a:off x="849675"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941" name="Google Shape;10941;p93"/>
          <p:cNvSpPr txBox="1"/>
          <p:nvPr>
            <p:ph idx="4294967295" type="title"/>
          </p:nvPr>
        </p:nvSpPr>
        <p:spPr>
          <a:xfrm>
            <a:off x="4858400"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942" name="Google Shape;10942;p93"/>
          <p:cNvGrpSpPr/>
          <p:nvPr/>
        </p:nvGrpSpPr>
        <p:grpSpPr>
          <a:xfrm>
            <a:off x="889109" y="1303003"/>
            <a:ext cx="278288" cy="357036"/>
            <a:chOff x="-50489600" y="1947400"/>
            <a:chExt cx="233150" cy="299125"/>
          </a:xfrm>
        </p:grpSpPr>
        <p:sp>
          <p:nvSpPr>
            <p:cNvPr id="10943" name="Google Shape;10943;p93"/>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93"/>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93"/>
          <p:cNvGrpSpPr/>
          <p:nvPr/>
        </p:nvGrpSpPr>
        <p:grpSpPr>
          <a:xfrm>
            <a:off x="849616" y="1757960"/>
            <a:ext cx="357274" cy="358199"/>
            <a:chOff x="-50523475" y="2316000"/>
            <a:chExt cx="299325" cy="300100"/>
          </a:xfrm>
        </p:grpSpPr>
        <p:sp>
          <p:nvSpPr>
            <p:cNvPr id="10946" name="Google Shape;10946;p93"/>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93"/>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93"/>
          <p:cNvGrpSpPr/>
          <p:nvPr/>
        </p:nvGrpSpPr>
        <p:grpSpPr>
          <a:xfrm>
            <a:off x="848213" y="2207269"/>
            <a:ext cx="360079" cy="357304"/>
            <a:chOff x="-50524250" y="2686150"/>
            <a:chExt cx="301675" cy="299350"/>
          </a:xfrm>
        </p:grpSpPr>
        <p:sp>
          <p:nvSpPr>
            <p:cNvPr id="10949" name="Google Shape;10949;p93"/>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93"/>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93"/>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93"/>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93"/>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93"/>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93"/>
          <p:cNvGrpSpPr/>
          <p:nvPr/>
        </p:nvGrpSpPr>
        <p:grpSpPr>
          <a:xfrm>
            <a:off x="3070976" y="1333082"/>
            <a:ext cx="358199" cy="359154"/>
            <a:chOff x="-48633950" y="1972600"/>
            <a:chExt cx="300100" cy="300900"/>
          </a:xfrm>
        </p:grpSpPr>
        <p:sp>
          <p:nvSpPr>
            <p:cNvPr id="10956" name="Google Shape;10956;p93"/>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93"/>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93"/>
          <p:cNvGrpSpPr/>
          <p:nvPr/>
        </p:nvGrpSpPr>
        <p:grpSpPr>
          <a:xfrm>
            <a:off x="3070499" y="1788993"/>
            <a:ext cx="359154" cy="361004"/>
            <a:chOff x="-48634750" y="2342000"/>
            <a:chExt cx="300900" cy="302450"/>
          </a:xfrm>
        </p:grpSpPr>
        <p:sp>
          <p:nvSpPr>
            <p:cNvPr id="10959" name="Google Shape;10959;p93"/>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93"/>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93"/>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93"/>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93"/>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93"/>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93"/>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93"/>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93"/>
          <p:cNvGrpSpPr/>
          <p:nvPr/>
        </p:nvGrpSpPr>
        <p:grpSpPr>
          <a:xfrm>
            <a:off x="3071439" y="2237377"/>
            <a:ext cx="357274" cy="357274"/>
            <a:chOff x="-48633175" y="2711375"/>
            <a:chExt cx="299325" cy="299325"/>
          </a:xfrm>
        </p:grpSpPr>
        <p:sp>
          <p:nvSpPr>
            <p:cNvPr id="10968" name="Google Shape;10968;p93"/>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93"/>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93"/>
          <p:cNvGrpSpPr/>
          <p:nvPr/>
        </p:nvGrpSpPr>
        <p:grpSpPr>
          <a:xfrm>
            <a:off x="1757928" y="2689329"/>
            <a:ext cx="314006" cy="358229"/>
            <a:chOff x="-46753100" y="1965500"/>
            <a:chExt cx="263075" cy="300125"/>
          </a:xfrm>
        </p:grpSpPr>
        <p:sp>
          <p:nvSpPr>
            <p:cNvPr id="10971" name="Google Shape;10971;p93"/>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93"/>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93"/>
          <p:cNvGrpSpPr/>
          <p:nvPr/>
        </p:nvGrpSpPr>
        <p:grpSpPr>
          <a:xfrm>
            <a:off x="1735354" y="3156542"/>
            <a:ext cx="359154" cy="315916"/>
            <a:chOff x="-46772025" y="2350650"/>
            <a:chExt cx="300900" cy="264675"/>
          </a:xfrm>
        </p:grpSpPr>
        <p:sp>
          <p:nvSpPr>
            <p:cNvPr id="10974" name="Google Shape;10974;p93"/>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93"/>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6" name="Google Shape;10976;p93"/>
          <p:cNvGrpSpPr/>
          <p:nvPr/>
        </p:nvGrpSpPr>
        <p:grpSpPr>
          <a:xfrm>
            <a:off x="1735354" y="3590820"/>
            <a:ext cx="359154" cy="359154"/>
            <a:chOff x="-46772025" y="2701925"/>
            <a:chExt cx="300900" cy="300900"/>
          </a:xfrm>
        </p:grpSpPr>
        <p:sp>
          <p:nvSpPr>
            <p:cNvPr id="10977" name="Google Shape;10977;p93"/>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93"/>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9" name="Google Shape;10979;p93"/>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0" name="Google Shape;10980;p93"/>
          <p:cNvGrpSpPr/>
          <p:nvPr/>
        </p:nvGrpSpPr>
        <p:grpSpPr>
          <a:xfrm>
            <a:off x="1293035" y="1303928"/>
            <a:ext cx="358199" cy="359154"/>
            <a:chOff x="-50154075" y="1948175"/>
            <a:chExt cx="300100" cy="300900"/>
          </a:xfrm>
        </p:grpSpPr>
        <p:sp>
          <p:nvSpPr>
            <p:cNvPr id="10981" name="Google Shape;10981;p93"/>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93"/>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93"/>
          <p:cNvGrpSpPr/>
          <p:nvPr/>
        </p:nvGrpSpPr>
        <p:grpSpPr>
          <a:xfrm>
            <a:off x="1293035" y="1758885"/>
            <a:ext cx="358199" cy="358229"/>
            <a:chOff x="-50154850" y="2316775"/>
            <a:chExt cx="300100" cy="300125"/>
          </a:xfrm>
        </p:grpSpPr>
        <p:sp>
          <p:nvSpPr>
            <p:cNvPr id="10984" name="Google Shape;10984;p93"/>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93"/>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93"/>
          <p:cNvGrpSpPr/>
          <p:nvPr/>
        </p:nvGrpSpPr>
        <p:grpSpPr>
          <a:xfrm>
            <a:off x="1288813" y="2205896"/>
            <a:ext cx="366644" cy="356558"/>
            <a:chOff x="-50158000" y="2685000"/>
            <a:chExt cx="307175" cy="298725"/>
          </a:xfrm>
        </p:grpSpPr>
        <p:sp>
          <p:nvSpPr>
            <p:cNvPr id="10987" name="Google Shape;10987;p93"/>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93"/>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93"/>
          <p:cNvGrpSpPr/>
          <p:nvPr/>
        </p:nvGrpSpPr>
        <p:grpSpPr>
          <a:xfrm>
            <a:off x="3521599" y="1334007"/>
            <a:ext cx="361004" cy="358229"/>
            <a:chOff x="-48266125" y="1973375"/>
            <a:chExt cx="302450" cy="300125"/>
          </a:xfrm>
        </p:grpSpPr>
        <p:sp>
          <p:nvSpPr>
            <p:cNvPr id="10990" name="Google Shape;10990;p93"/>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93"/>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93"/>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93"/>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93"/>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93"/>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93"/>
          <p:cNvGrpSpPr/>
          <p:nvPr/>
        </p:nvGrpSpPr>
        <p:grpSpPr>
          <a:xfrm>
            <a:off x="3548844" y="1789769"/>
            <a:ext cx="306516" cy="358349"/>
            <a:chOff x="-48237000" y="2342650"/>
            <a:chExt cx="256800" cy="300225"/>
          </a:xfrm>
        </p:grpSpPr>
        <p:sp>
          <p:nvSpPr>
            <p:cNvPr id="10997" name="Google Shape;10997;p93"/>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93"/>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93"/>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93"/>
          <p:cNvGrpSpPr/>
          <p:nvPr/>
        </p:nvGrpSpPr>
        <p:grpSpPr>
          <a:xfrm>
            <a:off x="2180338" y="2690046"/>
            <a:ext cx="361034" cy="355633"/>
            <a:chOff x="-46404975" y="1966100"/>
            <a:chExt cx="302475" cy="297950"/>
          </a:xfrm>
        </p:grpSpPr>
        <p:sp>
          <p:nvSpPr>
            <p:cNvPr id="11001" name="Google Shape;11001;p93"/>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93"/>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93"/>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93"/>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93"/>
          <p:cNvGrpSpPr/>
          <p:nvPr/>
        </p:nvGrpSpPr>
        <p:grpSpPr>
          <a:xfrm>
            <a:off x="2181740" y="3135863"/>
            <a:ext cx="358229" cy="358199"/>
            <a:chOff x="-46401050" y="2333325"/>
            <a:chExt cx="300125" cy="300100"/>
          </a:xfrm>
        </p:grpSpPr>
        <p:sp>
          <p:nvSpPr>
            <p:cNvPr id="11006" name="Google Shape;11006;p93"/>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93"/>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93"/>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93"/>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0" name="Google Shape;11010;p93"/>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1" name="Google Shape;11011;p93"/>
          <p:cNvGrpSpPr/>
          <p:nvPr/>
        </p:nvGrpSpPr>
        <p:grpSpPr>
          <a:xfrm>
            <a:off x="3961830" y="3146218"/>
            <a:ext cx="359154" cy="359124"/>
            <a:chOff x="-44914800" y="2342000"/>
            <a:chExt cx="300900" cy="300875"/>
          </a:xfrm>
        </p:grpSpPr>
        <p:sp>
          <p:nvSpPr>
            <p:cNvPr id="11012" name="Google Shape;11012;p93"/>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93"/>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93"/>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5" name="Google Shape;11015;p93"/>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6" name="Google Shape;11016;p93"/>
          <p:cNvGrpSpPr/>
          <p:nvPr/>
        </p:nvGrpSpPr>
        <p:grpSpPr>
          <a:xfrm>
            <a:off x="1735816" y="1758736"/>
            <a:ext cx="359154" cy="357424"/>
            <a:chOff x="-49786250" y="2316650"/>
            <a:chExt cx="300900" cy="299450"/>
          </a:xfrm>
        </p:grpSpPr>
        <p:sp>
          <p:nvSpPr>
            <p:cNvPr id="11017" name="Google Shape;11017;p93"/>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93"/>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93"/>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93"/>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93"/>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93"/>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93"/>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4" name="Google Shape;11024;p93"/>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93"/>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6" name="Google Shape;11026;p93"/>
          <p:cNvGrpSpPr/>
          <p:nvPr/>
        </p:nvGrpSpPr>
        <p:grpSpPr>
          <a:xfrm>
            <a:off x="4033144" y="1788993"/>
            <a:ext cx="230365" cy="359124"/>
            <a:chOff x="-47842400" y="2342000"/>
            <a:chExt cx="193000" cy="300875"/>
          </a:xfrm>
        </p:grpSpPr>
        <p:sp>
          <p:nvSpPr>
            <p:cNvPr id="11027" name="Google Shape;11027;p93"/>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93"/>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93"/>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93"/>
          <p:cNvGrpSpPr/>
          <p:nvPr/>
        </p:nvGrpSpPr>
        <p:grpSpPr>
          <a:xfrm>
            <a:off x="3969212" y="2236452"/>
            <a:ext cx="358229" cy="359154"/>
            <a:chOff x="-47896750" y="2710600"/>
            <a:chExt cx="300125" cy="300900"/>
          </a:xfrm>
        </p:grpSpPr>
        <p:sp>
          <p:nvSpPr>
            <p:cNvPr id="11031" name="Google Shape;11031;p93"/>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93"/>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93"/>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93"/>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93"/>
          <p:cNvGrpSpPr/>
          <p:nvPr/>
        </p:nvGrpSpPr>
        <p:grpSpPr>
          <a:xfrm>
            <a:off x="2624852" y="2710009"/>
            <a:ext cx="359154" cy="314991"/>
            <a:chOff x="-46033225" y="1982825"/>
            <a:chExt cx="300900" cy="263900"/>
          </a:xfrm>
        </p:grpSpPr>
        <p:sp>
          <p:nvSpPr>
            <p:cNvPr id="11036" name="Google Shape;11036;p93"/>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93"/>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93"/>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93"/>
          <p:cNvGrpSpPr/>
          <p:nvPr/>
        </p:nvGrpSpPr>
        <p:grpSpPr>
          <a:xfrm>
            <a:off x="2621569" y="3137266"/>
            <a:ext cx="365719" cy="326151"/>
            <a:chOff x="-46034000" y="2334500"/>
            <a:chExt cx="306400" cy="273250"/>
          </a:xfrm>
        </p:grpSpPr>
        <p:sp>
          <p:nvSpPr>
            <p:cNvPr id="11040" name="Google Shape;11040;p93"/>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93"/>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93"/>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93"/>
          <p:cNvGrpSpPr/>
          <p:nvPr/>
        </p:nvGrpSpPr>
        <p:grpSpPr>
          <a:xfrm>
            <a:off x="2667627" y="3591655"/>
            <a:ext cx="273603" cy="356439"/>
            <a:chOff x="-45998575" y="2702625"/>
            <a:chExt cx="229225" cy="298625"/>
          </a:xfrm>
        </p:grpSpPr>
        <p:sp>
          <p:nvSpPr>
            <p:cNvPr id="11044" name="Google Shape;11044;p93"/>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93"/>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93"/>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93"/>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93"/>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93"/>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93"/>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1" name="Google Shape;11051;p93"/>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93"/>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3" name="Google Shape;11053;p93"/>
          <p:cNvGrpSpPr/>
          <p:nvPr/>
        </p:nvGrpSpPr>
        <p:grpSpPr>
          <a:xfrm>
            <a:off x="2203197" y="2205419"/>
            <a:ext cx="314961" cy="361034"/>
            <a:chOff x="-49398750" y="2684600"/>
            <a:chExt cx="263875" cy="302475"/>
          </a:xfrm>
        </p:grpSpPr>
        <p:sp>
          <p:nvSpPr>
            <p:cNvPr id="11054" name="Google Shape;11054;p93"/>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93"/>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93"/>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93"/>
          <p:cNvGrpSpPr/>
          <p:nvPr/>
        </p:nvGrpSpPr>
        <p:grpSpPr>
          <a:xfrm>
            <a:off x="873121" y="2699684"/>
            <a:ext cx="314006" cy="359154"/>
            <a:chOff x="-47509225" y="1974175"/>
            <a:chExt cx="263075" cy="300900"/>
          </a:xfrm>
        </p:grpSpPr>
        <p:sp>
          <p:nvSpPr>
            <p:cNvPr id="11058" name="Google Shape;11058;p93"/>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93"/>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93"/>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93"/>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93"/>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93"/>
          <p:cNvGrpSpPr/>
          <p:nvPr/>
        </p:nvGrpSpPr>
        <p:grpSpPr>
          <a:xfrm>
            <a:off x="849622" y="3146218"/>
            <a:ext cx="361004" cy="357961"/>
            <a:chOff x="-47529700" y="2342000"/>
            <a:chExt cx="302450" cy="299900"/>
          </a:xfrm>
        </p:grpSpPr>
        <p:sp>
          <p:nvSpPr>
            <p:cNvPr id="11064" name="Google Shape;11064;p93"/>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93"/>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93"/>
          <p:cNvGrpSpPr/>
          <p:nvPr/>
        </p:nvGrpSpPr>
        <p:grpSpPr>
          <a:xfrm>
            <a:off x="851025" y="3645367"/>
            <a:ext cx="358199" cy="272648"/>
            <a:chOff x="-47527350" y="2747625"/>
            <a:chExt cx="300100" cy="228425"/>
          </a:xfrm>
        </p:grpSpPr>
        <p:sp>
          <p:nvSpPr>
            <p:cNvPr id="11067" name="Google Shape;11067;p93"/>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93"/>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93"/>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93"/>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93"/>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93"/>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3" name="Google Shape;11073;p93"/>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4" name="Google Shape;11074;p93"/>
          <p:cNvGrpSpPr/>
          <p:nvPr/>
        </p:nvGrpSpPr>
        <p:grpSpPr>
          <a:xfrm>
            <a:off x="3073924" y="3158422"/>
            <a:ext cx="358229" cy="314961"/>
            <a:chOff x="-45664625" y="2352225"/>
            <a:chExt cx="300125" cy="263875"/>
          </a:xfrm>
        </p:grpSpPr>
        <p:sp>
          <p:nvSpPr>
            <p:cNvPr id="11075" name="Google Shape;11075;p93"/>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93"/>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93"/>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93"/>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93"/>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93"/>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93"/>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93"/>
          <p:cNvGrpSpPr/>
          <p:nvPr/>
        </p:nvGrpSpPr>
        <p:grpSpPr>
          <a:xfrm>
            <a:off x="3073103" y="3592401"/>
            <a:ext cx="359870" cy="357573"/>
            <a:chOff x="-45665400" y="2703250"/>
            <a:chExt cx="301500" cy="299575"/>
          </a:xfrm>
        </p:grpSpPr>
        <p:sp>
          <p:nvSpPr>
            <p:cNvPr id="11083" name="Google Shape;11083;p93"/>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93"/>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93"/>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93"/>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93"/>
          <p:cNvGrpSpPr/>
          <p:nvPr/>
        </p:nvGrpSpPr>
        <p:grpSpPr>
          <a:xfrm>
            <a:off x="2174760" y="4033337"/>
            <a:ext cx="359154" cy="360109"/>
            <a:chOff x="-44528075" y="1982825"/>
            <a:chExt cx="300900" cy="301700"/>
          </a:xfrm>
        </p:grpSpPr>
        <p:sp>
          <p:nvSpPr>
            <p:cNvPr id="11088" name="Google Shape;11088;p93"/>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93"/>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93"/>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93"/>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93"/>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93"/>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93"/>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5" name="Google Shape;11095;p93"/>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6" name="Google Shape;11096;p93"/>
          <p:cNvGrpSpPr/>
          <p:nvPr/>
        </p:nvGrpSpPr>
        <p:grpSpPr>
          <a:xfrm>
            <a:off x="2625923" y="1758885"/>
            <a:ext cx="358199" cy="358229"/>
            <a:chOff x="-49048250" y="2316775"/>
            <a:chExt cx="300100" cy="300125"/>
          </a:xfrm>
        </p:grpSpPr>
        <p:sp>
          <p:nvSpPr>
            <p:cNvPr id="11097" name="Google Shape;11097;p93"/>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93"/>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93"/>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93"/>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1" name="Google Shape;11101;p93"/>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2" name="Google Shape;11102;p93"/>
          <p:cNvGrpSpPr/>
          <p:nvPr/>
        </p:nvGrpSpPr>
        <p:grpSpPr>
          <a:xfrm>
            <a:off x="1290494" y="2699684"/>
            <a:ext cx="360109" cy="358199"/>
            <a:chOff x="-47160325" y="1974175"/>
            <a:chExt cx="301700" cy="300100"/>
          </a:xfrm>
        </p:grpSpPr>
        <p:sp>
          <p:nvSpPr>
            <p:cNvPr id="11103" name="Google Shape;11103;p93"/>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93"/>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93"/>
          <p:cNvGrpSpPr/>
          <p:nvPr/>
        </p:nvGrpSpPr>
        <p:grpSpPr>
          <a:xfrm>
            <a:off x="1290971" y="3146218"/>
            <a:ext cx="359154" cy="359124"/>
            <a:chOff x="-47159525" y="2342000"/>
            <a:chExt cx="300900" cy="300875"/>
          </a:xfrm>
        </p:grpSpPr>
        <p:sp>
          <p:nvSpPr>
            <p:cNvPr id="11106" name="Google Shape;11106;p93"/>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93"/>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93"/>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93"/>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93"/>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93"/>
          <p:cNvGrpSpPr/>
          <p:nvPr/>
        </p:nvGrpSpPr>
        <p:grpSpPr>
          <a:xfrm>
            <a:off x="1291448" y="3603054"/>
            <a:ext cx="358199" cy="359154"/>
            <a:chOff x="-47157950" y="2712175"/>
            <a:chExt cx="300100" cy="300900"/>
          </a:xfrm>
        </p:grpSpPr>
        <p:sp>
          <p:nvSpPr>
            <p:cNvPr id="11112" name="Google Shape;11112;p93"/>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93"/>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93"/>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93"/>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93"/>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93"/>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93"/>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9" name="Google Shape;11119;p93"/>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0" name="Google Shape;11120;p93"/>
          <p:cNvGrpSpPr/>
          <p:nvPr/>
        </p:nvGrpSpPr>
        <p:grpSpPr>
          <a:xfrm>
            <a:off x="3535175" y="3135863"/>
            <a:ext cx="315886" cy="358199"/>
            <a:chOff x="-45278675" y="2333325"/>
            <a:chExt cx="264650" cy="300100"/>
          </a:xfrm>
        </p:grpSpPr>
        <p:sp>
          <p:nvSpPr>
            <p:cNvPr id="11121" name="Google Shape;11121;p93"/>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93"/>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93"/>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93"/>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93"/>
          <p:cNvGrpSpPr/>
          <p:nvPr/>
        </p:nvGrpSpPr>
        <p:grpSpPr>
          <a:xfrm>
            <a:off x="3545500" y="3590820"/>
            <a:ext cx="295237" cy="358229"/>
            <a:chOff x="-45270025" y="2701925"/>
            <a:chExt cx="247350" cy="300125"/>
          </a:xfrm>
        </p:grpSpPr>
        <p:sp>
          <p:nvSpPr>
            <p:cNvPr id="11126" name="Google Shape;11126;p93"/>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93"/>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93"/>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93"/>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0" name="Google Shape;11130;p93"/>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1" name="Google Shape;11131;p93"/>
          <p:cNvGrpSpPr/>
          <p:nvPr/>
        </p:nvGrpSpPr>
        <p:grpSpPr>
          <a:xfrm>
            <a:off x="2209567" y="1743737"/>
            <a:ext cx="307444" cy="366556"/>
            <a:chOff x="2209567" y="1972337"/>
            <a:chExt cx="307444" cy="366556"/>
          </a:xfrm>
        </p:grpSpPr>
        <p:sp>
          <p:nvSpPr>
            <p:cNvPr id="11132" name="Google Shape;11132;p93"/>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93"/>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93"/>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5" name="Google Shape;11135;p93"/>
            <p:cNvGrpSpPr/>
            <p:nvPr/>
          </p:nvGrpSpPr>
          <p:grpSpPr>
            <a:xfrm>
              <a:off x="2209567" y="2078266"/>
              <a:ext cx="307444" cy="260626"/>
              <a:chOff x="1636184" y="2959225"/>
              <a:chExt cx="232666" cy="197250"/>
            </a:xfrm>
          </p:grpSpPr>
          <p:sp>
            <p:nvSpPr>
              <p:cNvPr id="11136" name="Google Shape;11136;p93"/>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93"/>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93"/>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1139" name="Google Shape;11139;p93"/>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grpSp>
        <p:nvGrpSpPr>
          <p:cNvPr id="11140" name="Google Shape;11140;p93"/>
          <p:cNvGrpSpPr/>
          <p:nvPr/>
        </p:nvGrpSpPr>
        <p:grpSpPr>
          <a:xfrm>
            <a:off x="3577265" y="2235011"/>
            <a:ext cx="258542" cy="365154"/>
            <a:chOff x="-47300587" y="123275"/>
            <a:chExt cx="190975" cy="269725"/>
          </a:xfrm>
        </p:grpSpPr>
        <p:sp>
          <p:nvSpPr>
            <p:cNvPr id="11141" name="Google Shape;11141;p93"/>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93"/>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93"/>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93"/>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93"/>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93"/>
          <p:cNvGrpSpPr/>
          <p:nvPr/>
        </p:nvGrpSpPr>
        <p:grpSpPr>
          <a:xfrm>
            <a:off x="4870788" y="1304201"/>
            <a:ext cx="342328" cy="339793"/>
            <a:chOff x="-13966675" y="1639700"/>
            <a:chExt cx="354450" cy="351825"/>
          </a:xfrm>
        </p:grpSpPr>
        <p:sp>
          <p:nvSpPr>
            <p:cNvPr id="11147" name="Google Shape;11147;p93"/>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93"/>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93"/>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93"/>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93"/>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2" name="Google Shape;11152;p93"/>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93"/>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4" name="Google Shape;11154;p93"/>
          <p:cNvGrpSpPr/>
          <p:nvPr/>
        </p:nvGrpSpPr>
        <p:grpSpPr>
          <a:xfrm>
            <a:off x="6667277" y="1303887"/>
            <a:ext cx="340034" cy="340420"/>
            <a:chOff x="-12199250" y="1662675"/>
            <a:chExt cx="352075" cy="352475"/>
          </a:xfrm>
        </p:grpSpPr>
        <p:sp>
          <p:nvSpPr>
            <p:cNvPr id="11155" name="Google Shape;11155;p93"/>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93"/>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93"/>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93"/>
          <p:cNvGrpSpPr/>
          <p:nvPr/>
        </p:nvGrpSpPr>
        <p:grpSpPr>
          <a:xfrm>
            <a:off x="6666130" y="1710754"/>
            <a:ext cx="342328" cy="342328"/>
            <a:chOff x="-12199250" y="2096250"/>
            <a:chExt cx="354450" cy="354450"/>
          </a:xfrm>
        </p:grpSpPr>
        <p:sp>
          <p:nvSpPr>
            <p:cNvPr id="11159" name="Google Shape;11159;p93"/>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93"/>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93"/>
          <p:cNvGrpSpPr/>
          <p:nvPr/>
        </p:nvGrpSpPr>
        <p:grpSpPr>
          <a:xfrm>
            <a:off x="6667277" y="2119708"/>
            <a:ext cx="340034" cy="341579"/>
            <a:chOff x="-12199250" y="2530225"/>
            <a:chExt cx="352075" cy="353675"/>
          </a:xfrm>
        </p:grpSpPr>
        <p:sp>
          <p:nvSpPr>
            <p:cNvPr id="11162" name="Google Shape;11162;p93"/>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93"/>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93"/>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93"/>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6" name="Google Shape;11166;p93"/>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7" name="Google Shape;11167;p93"/>
          <p:cNvGrpSpPr/>
          <p:nvPr/>
        </p:nvGrpSpPr>
        <p:grpSpPr>
          <a:xfrm>
            <a:off x="4870788" y="2959488"/>
            <a:ext cx="342328" cy="339310"/>
            <a:chOff x="-10462550" y="2057650"/>
            <a:chExt cx="354450" cy="351325"/>
          </a:xfrm>
        </p:grpSpPr>
        <p:sp>
          <p:nvSpPr>
            <p:cNvPr id="11168" name="Google Shape;11168;p93"/>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93"/>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0" name="Google Shape;11170;p93"/>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1" name="Google Shape;11171;p93"/>
          <p:cNvGrpSpPr/>
          <p:nvPr/>
        </p:nvGrpSpPr>
        <p:grpSpPr>
          <a:xfrm>
            <a:off x="6649772" y="2551051"/>
            <a:ext cx="375044" cy="340541"/>
            <a:chOff x="-8692750" y="1622100"/>
            <a:chExt cx="388325" cy="352600"/>
          </a:xfrm>
        </p:grpSpPr>
        <p:sp>
          <p:nvSpPr>
            <p:cNvPr id="11172" name="Google Shape;11172;p93"/>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93"/>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93"/>
          <p:cNvGrpSpPr/>
          <p:nvPr/>
        </p:nvGrpSpPr>
        <p:grpSpPr>
          <a:xfrm>
            <a:off x="5304253" y="1303307"/>
            <a:ext cx="341555" cy="341579"/>
            <a:chOff x="-13529550" y="1639425"/>
            <a:chExt cx="353650" cy="353675"/>
          </a:xfrm>
        </p:grpSpPr>
        <p:sp>
          <p:nvSpPr>
            <p:cNvPr id="11175" name="Google Shape;11175;p93"/>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93"/>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93"/>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93"/>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93"/>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93"/>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93"/>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93"/>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93"/>
          <p:cNvGrpSpPr/>
          <p:nvPr/>
        </p:nvGrpSpPr>
        <p:grpSpPr>
          <a:xfrm>
            <a:off x="5303106" y="1711889"/>
            <a:ext cx="343849" cy="340058"/>
            <a:chOff x="-13531925" y="2075775"/>
            <a:chExt cx="356025" cy="352100"/>
          </a:xfrm>
        </p:grpSpPr>
        <p:sp>
          <p:nvSpPr>
            <p:cNvPr id="11184" name="Google Shape;11184;p93"/>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93"/>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93"/>
          <p:cNvGrpSpPr/>
          <p:nvPr/>
        </p:nvGrpSpPr>
        <p:grpSpPr>
          <a:xfrm>
            <a:off x="5304627" y="2120094"/>
            <a:ext cx="340807" cy="340807"/>
            <a:chOff x="-13528775" y="2507400"/>
            <a:chExt cx="352875" cy="352875"/>
          </a:xfrm>
        </p:grpSpPr>
        <p:sp>
          <p:nvSpPr>
            <p:cNvPr id="11187" name="Google Shape;11187;p93"/>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93"/>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93"/>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0" name="Google Shape;11190;p93"/>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93"/>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2" name="Google Shape;11192;p93"/>
          <p:cNvGrpSpPr/>
          <p:nvPr/>
        </p:nvGrpSpPr>
        <p:grpSpPr>
          <a:xfrm>
            <a:off x="7140133" y="2119708"/>
            <a:ext cx="308090" cy="341579"/>
            <a:chOff x="-11747150" y="2530225"/>
            <a:chExt cx="319000" cy="353675"/>
          </a:xfrm>
        </p:grpSpPr>
        <p:sp>
          <p:nvSpPr>
            <p:cNvPr id="11193" name="Google Shape;11193;p93"/>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93"/>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93"/>
          <p:cNvGrpSpPr/>
          <p:nvPr/>
        </p:nvGrpSpPr>
        <p:grpSpPr>
          <a:xfrm>
            <a:off x="5304627" y="2550919"/>
            <a:ext cx="340807" cy="340807"/>
            <a:chOff x="-10027775" y="1622900"/>
            <a:chExt cx="352875" cy="352875"/>
          </a:xfrm>
        </p:grpSpPr>
        <p:sp>
          <p:nvSpPr>
            <p:cNvPr id="11196" name="Google Shape;11196;p93"/>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93"/>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93"/>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93"/>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93"/>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93"/>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2" name="Google Shape;11202;p93"/>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3" name="Google Shape;11203;p93"/>
          <p:cNvGrpSpPr/>
          <p:nvPr/>
        </p:nvGrpSpPr>
        <p:grpSpPr>
          <a:xfrm>
            <a:off x="8031595" y="2576583"/>
            <a:ext cx="322553" cy="342328"/>
            <a:chOff x="-10019125" y="2490075"/>
            <a:chExt cx="333975" cy="354450"/>
          </a:xfrm>
        </p:grpSpPr>
        <p:sp>
          <p:nvSpPr>
            <p:cNvPr id="11204" name="Google Shape;11204;p93"/>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93"/>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93"/>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93"/>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93"/>
          <p:cNvGrpSpPr/>
          <p:nvPr/>
        </p:nvGrpSpPr>
        <p:grpSpPr>
          <a:xfrm>
            <a:off x="6661180" y="2957593"/>
            <a:ext cx="352227" cy="343100"/>
            <a:chOff x="-8684100" y="2032450"/>
            <a:chExt cx="364700" cy="355250"/>
          </a:xfrm>
        </p:grpSpPr>
        <p:sp>
          <p:nvSpPr>
            <p:cNvPr id="11209" name="Google Shape;11209;p93"/>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93"/>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93"/>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2" name="Google Shape;11212;p93"/>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3" name="Google Shape;11213;p93"/>
          <p:cNvGrpSpPr/>
          <p:nvPr/>
        </p:nvGrpSpPr>
        <p:grpSpPr>
          <a:xfrm>
            <a:off x="5752039" y="1711056"/>
            <a:ext cx="343849" cy="341724"/>
            <a:chOff x="-13095575" y="2073400"/>
            <a:chExt cx="356025" cy="353825"/>
          </a:xfrm>
        </p:grpSpPr>
        <p:sp>
          <p:nvSpPr>
            <p:cNvPr id="11214" name="Google Shape;11214;p93"/>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93"/>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93"/>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93"/>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93"/>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93"/>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93"/>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93"/>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2" name="Google Shape;11222;p93"/>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3" name="Google Shape;11223;p93"/>
          <p:cNvGrpSpPr/>
          <p:nvPr/>
        </p:nvGrpSpPr>
        <p:grpSpPr>
          <a:xfrm>
            <a:off x="7576787" y="1302885"/>
            <a:ext cx="343100" cy="342424"/>
            <a:chOff x="-11332875" y="1660700"/>
            <a:chExt cx="355250" cy="354550"/>
          </a:xfrm>
        </p:grpSpPr>
        <p:sp>
          <p:nvSpPr>
            <p:cNvPr id="11224" name="Google Shape;11224;p93"/>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93"/>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93"/>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93"/>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8" name="Google Shape;11228;p93"/>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93"/>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0" name="Google Shape;11230;p93"/>
          <p:cNvGrpSpPr/>
          <p:nvPr/>
        </p:nvGrpSpPr>
        <p:grpSpPr>
          <a:xfrm>
            <a:off x="5774096" y="2549397"/>
            <a:ext cx="299736" cy="343849"/>
            <a:chOff x="-9570950" y="1622100"/>
            <a:chExt cx="310350" cy="356025"/>
          </a:xfrm>
        </p:grpSpPr>
        <p:sp>
          <p:nvSpPr>
            <p:cNvPr id="11231" name="Google Shape;11231;p93"/>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93"/>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93"/>
          <p:cNvGrpSpPr/>
          <p:nvPr/>
        </p:nvGrpSpPr>
        <p:grpSpPr>
          <a:xfrm>
            <a:off x="5752800" y="2958353"/>
            <a:ext cx="342328" cy="341579"/>
            <a:chOff x="-9594575" y="2056875"/>
            <a:chExt cx="354450" cy="353675"/>
          </a:xfrm>
        </p:grpSpPr>
        <p:sp>
          <p:nvSpPr>
            <p:cNvPr id="11234" name="Google Shape;11234;p93"/>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93"/>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93"/>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7" name="Google Shape;11237;p93"/>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8" name="Google Shape;11238;p93"/>
          <p:cNvGrpSpPr/>
          <p:nvPr/>
        </p:nvGrpSpPr>
        <p:grpSpPr>
          <a:xfrm>
            <a:off x="6208482" y="1303693"/>
            <a:ext cx="342328" cy="340807"/>
            <a:chOff x="-12661600" y="1640225"/>
            <a:chExt cx="354450" cy="352875"/>
          </a:xfrm>
        </p:grpSpPr>
        <p:sp>
          <p:nvSpPr>
            <p:cNvPr id="11239" name="Google Shape;11239;p93"/>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93"/>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93"/>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2" name="Google Shape;11242;p93"/>
          <p:cNvGrpSpPr/>
          <p:nvPr/>
        </p:nvGrpSpPr>
        <p:grpSpPr>
          <a:xfrm>
            <a:off x="6208857" y="1732231"/>
            <a:ext cx="341579" cy="299374"/>
            <a:chOff x="-12660025" y="2096250"/>
            <a:chExt cx="353675" cy="309975"/>
          </a:xfrm>
        </p:grpSpPr>
        <p:sp>
          <p:nvSpPr>
            <p:cNvPr id="11243" name="Google Shape;11243;p93"/>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93"/>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93"/>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93"/>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93"/>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93"/>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93"/>
          <p:cNvGrpSpPr/>
          <p:nvPr/>
        </p:nvGrpSpPr>
        <p:grpSpPr>
          <a:xfrm>
            <a:off x="6207335" y="2119527"/>
            <a:ext cx="344622" cy="341941"/>
            <a:chOff x="-12663175" y="2506800"/>
            <a:chExt cx="356825" cy="354050"/>
          </a:xfrm>
        </p:grpSpPr>
        <p:sp>
          <p:nvSpPr>
            <p:cNvPr id="11250" name="Google Shape;11250;p93"/>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93"/>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93"/>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93"/>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4" name="Google Shape;11254;p93"/>
          <p:cNvGrpSpPr/>
          <p:nvPr/>
        </p:nvGrpSpPr>
        <p:grpSpPr>
          <a:xfrm>
            <a:off x="8022468" y="1303307"/>
            <a:ext cx="340807" cy="341579"/>
            <a:chOff x="-10896525" y="1663050"/>
            <a:chExt cx="352875" cy="353675"/>
          </a:xfrm>
        </p:grpSpPr>
        <p:sp>
          <p:nvSpPr>
            <p:cNvPr id="11255" name="Google Shape;11255;p93"/>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93"/>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7" name="Google Shape;11257;p93"/>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8" name="Google Shape;11258;p93"/>
          <p:cNvGrpSpPr/>
          <p:nvPr/>
        </p:nvGrpSpPr>
        <p:grpSpPr>
          <a:xfrm>
            <a:off x="8022082" y="2130742"/>
            <a:ext cx="341579" cy="319511"/>
            <a:chOff x="-10898100" y="2542050"/>
            <a:chExt cx="353675" cy="330825"/>
          </a:xfrm>
        </p:grpSpPr>
        <p:sp>
          <p:nvSpPr>
            <p:cNvPr id="11259" name="Google Shape;11259;p93"/>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93"/>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93"/>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93"/>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93"/>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93"/>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93"/>
          <p:cNvGrpSpPr/>
          <p:nvPr/>
        </p:nvGrpSpPr>
        <p:grpSpPr>
          <a:xfrm>
            <a:off x="6209617" y="2551607"/>
            <a:ext cx="340058" cy="339430"/>
            <a:chOff x="-9157450" y="1622750"/>
            <a:chExt cx="352100" cy="351450"/>
          </a:xfrm>
        </p:grpSpPr>
        <p:sp>
          <p:nvSpPr>
            <p:cNvPr id="11266" name="Google Shape;11266;p93"/>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93"/>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93"/>
          <p:cNvGrpSpPr/>
          <p:nvPr/>
        </p:nvGrpSpPr>
        <p:grpSpPr>
          <a:xfrm>
            <a:off x="6247658" y="2959874"/>
            <a:ext cx="263977" cy="338537"/>
            <a:chOff x="-9119650" y="2056875"/>
            <a:chExt cx="273325" cy="350525"/>
          </a:xfrm>
        </p:grpSpPr>
        <p:sp>
          <p:nvSpPr>
            <p:cNvPr id="11269" name="Google Shape;11269;p93"/>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93"/>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1" name="Google Shape;11271;p93"/>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93"/>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3" name="Google Shape;11273;p93"/>
          <p:cNvGrpSpPr/>
          <p:nvPr/>
        </p:nvGrpSpPr>
        <p:grpSpPr>
          <a:xfrm>
            <a:off x="7576790" y="2989279"/>
            <a:ext cx="343094" cy="341569"/>
            <a:chOff x="6001575" y="3119050"/>
            <a:chExt cx="315025" cy="313625"/>
          </a:xfrm>
        </p:grpSpPr>
        <p:sp>
          <p:nvSpPr>
            <p:cNvPr id="11274" name="Google Shape;11274;p93"/>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93"/>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79" name="Shape 11279"/>
        <p:cNvGrpSpPr/>
        <p:nvPr/>
      </p:nvGrpSpPr>
      <p:grpSpPr>
        <a:xfrm>
          <a:off x="0" y="0"/>
          <a:ext cx="0" cy="0"/>
          <a:chOff x="0" y="0"/>
          <a:chExt cx="0" cy="0"/>
        </a:xfrm>
      </p:grpSpPr>
      <p:sp>
        <p:nvSpPr>
          <p:cNvPr id="11280" name="Google Shape;11280;p94"/>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1" name="Google Shape;11281;p94"/>
          <p:cNvGrpSpPr/>
          <p:nvPr/>
        </p:nvGrpSpPr>
        <p:grpSpPr>
          <a:xfrm>
            <a:off x="845233" y="2273195"/>
            <a:ext cx="476329" cy="476213"/>
            <a:chOff x="-21298675" y="2414425"/>
            <a:chExt cx="306400" cy="306325"/>
          </a:xfrm>
        </p:grpSpPr>
        <p:sp>
          <p:nvSpPr>
            <p:cNvPr id="11282" name="Google Shape;11282;p94"/>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94"/>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94"/>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94"/>
          <p:cNvGrpSpPr/>
          <p:nvPr/>
        </p:nvGrpSpPr>
        <p:grpSpPr>
          <a:xfrm>
            <a:off x="844611" y="2865128"/>
            <a:ext cx="477573" cy="445432"/>
            <a:chOff x="-21299475" y="2798025"/>
            <a:chExt cx="307200" cy="286525"/>
          </a:xfrm>
        </p:grpSpPr>
        <p:sp>
          <p:nvSpPr>
            <p:cNvPr id="11286" name="Google Shape;11286;p94"/>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94"/>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94"/>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94"/>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94"/>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94"/>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94"/>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94"/>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94"/>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94"/>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94"/>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94"/>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8" name="Google Shape;11298;p94"/>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94"/>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94"/>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1" name="Google Shape;11301;p94"/>
          <p:cNvGrpSpPr/>
          <p:nvPr/>
        </p:nvGrpSpPr>
        <p:grpSpPr>
          <a:xfrm>
            <a:off x="6713966" y="1688917"/>
            <a:ext cx="413912" cy="472676"/>
            <a:chOff x="-17545650" y="2051350"/>
            <a:chExt cx="266250" cy="304050"/>
          </a:xfrm>
        </p:grpSpPr>
        <p:sp>
          <p:nvSpPr>
            <p:cNvPr id="11302" name="Google Shape;11302;p94"/>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94"/>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94"/>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94"/>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6" name="Google Shape;11306;p94"/>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7" name="Google Shape;11307;p94"/>
          <p:cNvGrpSpPr/>
          <p:nvPr/>
        </p:nvGrpSpPr>
        <p:grpSpPr>
          <a:xfrm>
            <a:off x="6684584" y="2865574"/>
            <a:ext cx="472676" cy="444538"/>
            <a:chOff x="-17565350" y="2809825"/>
            <a:chExt cx="304050" cy="285950"/>
          </a:xfrm>
        </p:grpSpPr>
        <p:sp>
          <p:nvSpPr>
            <p:cNvPr id="11308" name="Google Shape;11308;p94"/>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94"/>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94"/>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94"/>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94"/>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3" name="Google Shape;11313;p94"/>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94"/>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94"/>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6" name="Google Shape;11316;p94"/>
          <p:cNvGrpSpPr/>
          <p:nvPr/>
        </p:nvGrpSpPr>
        <p:grpSpPr>
          <a:xfrm>
            <a:off x="1457493" y="2850904"/>
            <a:ext cx="416283" cy="473881"/>
            <a:chOff x="-20904875" y="2788575"/>
            <a:chExt cx="267775" cy="304825"/>
          </a:xfrm>
        </p:grpSpPr>
        <p:sp>
          <p:nvSpPr>
            <p:cNvPr id="11317" name="Google Shape;11317;p94"/>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94"/>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94"/>
          <p:cNvGrpSpPr/>
          <p:nvPr/>
        </p:nvGrpSpPr>
        <p:grpSpPr>
          <a:xfrm>
            <a:off x="4397908" y="2275564"/>
            <a:ext cx="360045" cy="471471"/>
            <a:chOff x="-19006700" y="2434925"/>
            <a:chExt cx="231600" cy="303275"/>
          </a:xfrm>
        </p:grpSpPr>
        <p:sp>
          <p:nvSpPr>
            <p:cNvPr id="11320" name="Google Shape;11320;p94"/>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94"/>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94"/>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94"/>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4" name="Google Shape;11324;p94"/>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94"/>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6" name="Google Shape;11326;p94"/>
          <p:cNvGrpSpPr/>
          <p:nvPr/>
        </p:nvGrpSpPr>
        <p:grpSpPr>
          <a:xfrm>
            <a:off x="7276507" y="2289051"/>
            <a:ext cx="473881" cy="444499"/>
            <a:chOff x="-17190425" y="2435725"/>
            <a:chExt cx="304825" cy="285925"/>
          </a:xfrm>
        </p:grpSpPr>
        <p:sp>
          <p:nvSpPr>
            <p:cNvPr id="11327" name="Google Shape;11327;p94"/>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94"/>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94"/>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0" name="Google Shape;11330;p94"/>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1" name="Google Shape;11331;p94"/>
          <p:cNvGrpSpPr/>
          <p:nvPr/>
        </p:nvGrpSpPr>
        <p:grpSpPr>
          <a:xfrm>
            <a:off x="4931233" y="3444650"/>
            <a:ext cx="476329" cy="475086"/>
            <a:chOff x="-15719925" y="2416825"/>
            <a:chExt cx="306400" cy="305600"/>
          </a:xfrm>
        </p:grpSpPr>
        <p:sp>
          <p:nvSpPr>
            <p:cNvPr id="11332" name="Google Shape;11332;p94"/>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94"/>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94"/>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5" name="Google Shape;11335;p94"/>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94"/>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7" name="Google Shape;11337;p94"/>
          <p:cNvGrpSpPr/>
          <p:nvPr/>
        </p:nvGrpSpPr>
        <p:grpSpPr>
          <a:xfrm>
            <a:off x="2017527" y="2851506"/>
            <a:ext cx="479983" cy="472676"/>
            <a:chOff x="-20550425" y="2789350"/>
            <a:chExt cx="308750" cy="304050"/>
          </a:xfrm>
        </p:grpSpPr>
        <p:sp>
          <p:nvSpPr>
            <p:cNvPr id="11338" name="Google Shape;11338;p94"/>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94"/>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94"/>
          <p:cNvGrpSpPr/>
          <p:nvPr/>
        </p:nvGrpSpPr>
        <p:grpSpPr>
          <a:xfrm>
            <a:off x="4932894" y="1688158"/>
            <a:ext cx="473920" cy="474192"/>
            <a:chOff x="-18666450" y="2059825"/>
            <a:chExt cx="304850" cy="305025"/>
          </a:xfrm>
        </p:grpSpPr>
        <p:sp>
          <p:nvSpPr>
            <p:cNvPr id="11341" name="Google Shape;11341;p94"/>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94"/>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94"/>
          <p:cNvGrpSpPr/>
          <p:nvPr/>
        </p:nvGrpSpPr>
        <p:grpSpPr>
          <a:xfrm>
            <a:off x="4932292" y="2275584"/>
            <a:ext cx="475125" cy="471432"/>
            <a:chOff x="-18668025" y="2435725"/>
            <a:chExt cx="305625" cy="303250"/>
          </a:xfrm>
        </p:grpSpPr>
        <p:sp>
          <p:nvSpPr>
            <p:cNvPr id="11344" name="Google Shape;11344;p94"/>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94"/>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94"/>
          <p:cNvGrpSpPr/>
          <p:nvPr/>
        </p:nvGrpSpPr>
        <p:grpSpPr>
          <a:xfrm>
            <a:off x="4931689" y="2850902"/>
            <a:ext cx="476329" cy="473881"/>
            <a:chOff x="-18668800" y="2807475"/>
            <a:chExt cx="306400" cy="304825"/>
          </a:xfrm>
        </p:grpSpPr>
        <p:sp>
          <p:nvSpPr>
            <p:cNvPr id="11347" name="Google Shape;11347;p94"/>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94"/>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94"/>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94"/>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94"/>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94"/>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94"/>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94"/>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94"/>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94"/>
          <p:cNvGrpSpPr/>
          <p:nvPr/>
        </p:nvGrpSpPr>
        <p:grpSpPr>
          <a:xfrm>
            <a:off x="7885658" y="1687693"/>
            <a:ext cx="416361" cy="475125"/>
            <a:chOff x="-16798200" y="2050575"/>
            <a:chExt cx="267825" cy="305625"/>
          </a:xfrm>
        </p:grpSpPr>
        <p:sp>
          <p:nvSpPr>
            <p:cNvPr id="11357" name="Google Shape;11357;p94"/>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94"/>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94"/>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0" name="Google Shape;11360;p94"/>
          <p:cNvGrpSpPr/>
          <p:nvPr/>
        </p:nvGrpSpPr>
        <p:grpSpPr>
          <a:xfrm>
            <a:off x="7856276" y="2852127"/>
            <a:ext cx="475125" cy="471432"/>
            <a:chOff x="-16817100" y="2801175"/>
            <a:chExt cx="305625" cy="303250"/>
          </a:xfrm>
        </p:grpSpPr>
        <p:sp>
          <p:nvSpPr>
            <p:cNvPr id="11361" name="Google Shape;11361;p94"/>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94"/>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94"/>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94"/>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94"/>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94"/>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94"/>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94"/>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94"/>
          <p:cNvGrpSpPr/>
          <p:nvPr/>
        </p:nvGrpSpPr>
        <p:grpSpPr>
          <a:xfrm>
            <a:off x="7263396" y="3444614"/>
            <a:ext cx="476329" cy="475125"/>
            <a:chOff x="-15717575" y="2786200"/>
            <a:chExt cx="306400" cy="305625"/>
          </a:xfrm>
        </p:grpSpPr>
        <p:sp>
          <p:nvSpPr>
            <p:cNvPr id="11370" name="Google Shape;11370;p94"/>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94"/>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94"/>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94"/>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94"/>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94"/>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94"/>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94"/>
          <p:cNvGrpSpPr/>
          <p:nvPr/>
        </p:nvGrpSpPr>
        <p:grpSpPr>
          <a:xfrm>
            <a:off x="2600969" y="1688296"/>
            <a:ext cx="475125" cy="473920"/>
            <a:chOff x="-20173175" y="2038750"/>
            <a:chExt cx="305625" cy="304850"/>
          </a:xfrm>
        </p:grpSpPr>
        <p:sp>
          <p:nvSpPr>
            <p:cNvPr id="11378" name="Google Shape;11378;p94"/>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94"/>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0" name="Google Shape;11380;p94"/>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1" name="Google Shape;11381;p94"/>
          <p:cNvGrpSpPr/>
          <p:nvPr/>
        </p:nvGrpSpPr>
        <p:grpSpPr>
          <a:xfrm>
            <a:off x="2602193" y="2850282"/>
            <a:ext cx="472676" cy="475125"/>
            <a:chOff x="-20173175" y="2787775"/>
            <a:chExt cx="304050" cy="305625"/>
          </a:xfrm>
        </p:grpSpPr>
        <p:sp>
          <p:nvSpPr>
            <p:cNvPr id="11382" name="Google Shape;11382;p94"/>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94"/>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94"/>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94"/>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94"/>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94"/>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94"/>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94"/>
          <p:cNvGrpSpPr/>
          <p:nvPr/>
        </p:nvGrpSpPr>
        <p:grpSpPr>
          <a:xfrm>
            <a:off x="5527177" y="2275564"/>
            <a:ext cx="473881" cy="471471"/>
            <a:chOff x="-18294675" y="2434925"/>
            <a:chExt cx="304825" cy="303275"/>
          </a:xfrm>
        </p:grpSpPr>
        <p:sp>
          <p:nvSpPr>
            <p:cNvPr id="11390" name="Google Shape;11390;p94"/>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94"/>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94"/>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94"/>
          <p:cNvGrpSpPr/>
          <p:nvPr/>
        </p:nvGrpSpPr>
        <p:grpSpPr>
          <a:xfrm>
            <a:off x="5583492" y="2852107"/>
            <a:ext cx="361250" cy="471471"/>
            <a:chOff x="-18258450" y="2809825"/>
            <a:chExt cx="232375" cy="303275"/>
          </a:xfrm>
        </p:grpSpPr>
        <p:sp>
          <p:nvSpPr>
            <p:cNvPr id="11394" name="Google Shape;11394;p94"/>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94"/>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94"/>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7" name="Google Shape;11397;p94"/>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8" name="Google Shape;11398;p94"/>
          <p:cNvGrpSpPr/>
          <p:nvPr/>
        </p:nvGrpSpPr>
        <p:grpSpPr>
          <a:xfrm>
            <a:off x="3793692" y="3445233"/>
            <a:ext cx="415117" cy="473920"/>
            <a:chOff x="-16422500" y="2425450"/>
            <a:chExt cx="267025" cy="304850"/>
          </a:xfrm>
        </p:grpSpPr>
        <p:sp>
          <p:nvSpPr>
            <p:cNvPr id="11399" name="Google Shape;11399;p94"/>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94"/>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94"/>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2" name="Google Shape;11402;p94"/>
          <p:cNvGrpSpPr/>
          <p:nvPr/>
        </p:nvGrpSpPr>
        <p:grpSpPr>
          <a:xfrm>
            <a:off x="6096453" y="3445838"/>
            <a:ext cx="473920" cy="472676"/>
            <a:chOff x="-16442200" y="2801175"/>
            <a:chExt cx="304850" cy="304050"/>
          </a:xfrm>
        </p:grpSpPr>
        <p:sp>
          <p:nvSpPr>
            <p:cNvPr id="11403" name="Google Shape;11403;p94"/>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94"/>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94"/>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6" name="Google Shape;11406;p94"/>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94"/>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8" name="Google Shape;11408;p94"/>
          <p:cNvGrpSpPr/>
          <p:nvPr/>
        </p:nvGrpSpPr>
        <p:grpSpPr>
          <a:xfrm>
            <a:off x="3172167" y="2276343"/>
            <a:ext cx="481265" cy="469917"/>
            <a:chOff x="-19802200" y="2416025"/>
            <a:chExt cx="309575" cy="302275"/>
          </a:xfrm>
        </p:grpSpPr>
        <p:sp>
          <p:nvSpPr>
            <p:cNvPr id="11409" name="Google Shape;11409;p94"/>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94"/>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94"/>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94"/>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94"/>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94"/>
          <p:cNvGrpSpPr/>
          <p:nvPr/>
        </p:nvGrpSpPr>
        <p:grpSpPr>
          <a:xfrm>
            <a:off x="3175238" y="2851506"/>
            <a:ext cx="475125" cy="472676"/>
            <a:chOff x="-19801400" y="2788575"/>
            <a:chExt cx="305625" cy="304050"/>
          </a:xfrm>
        </p:grpSpPr>
        <p:sp>
          <p:nvSpPr>
            <p:cNvPr id="11415" name="Google Shape;11415;p94"/>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94"/>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94"/>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94"/>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94"/>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94"/>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94"/>
          <p:cNvGrpSpPr/>
          <p:nvPr/>
        </p:nvGrpSpPr>
        <p:grpSpPr>
          <a:xfrm>
            <a:off x="6130314" y="1688916"/>
            <a:ext cx="422463" cy="472676"/>
            <a:chOff x="-17903225" y="2060800"/>
            <a:chExt cx="271750" cy="304050"/>
          </a:xfrm>
        </p:grpSpPr>
        <p:sp>
          <p:nvSpPr>
            <p:cNvPr id="11422" name="Google Shape;11422;p94"/>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94"/>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94"/>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94"/>
          <p:cNvGrpSpPr/>
          <p:nvPr/>
        </p:nvGrpSpPr>
        <p:grpSpPr>
          <a:xfrm>
            <a:off x="6104605" y="2274962"/>
            <a:ext cx="473881" cy="472676"/>
            <a:chOff x="-17918975" y="2435725"/>
            <a:chExt cx="304825" cy="304050"/>
          </a:xfrm>
        </p:grpSpPr>
        <p:sp>
          <p:nvSpPr>
            <p:cNvPr id="11426" name="Google Shape;11426;p94"/>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94"/>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94"/>
          <p:cNvGrpSpPr/>
          <p:nvPr/>
        </p:nvGrpSpPr>
        <p:grpSpPr>
          <a:xfrm>
            <a:off x="6133365" y="2852729"/>
            <a:ext cx="416361" cy="470228"/>
            <a:chOff x="-17899300" y="2810625"/>
            <a:chExt cx="267825" cy="302475"/>
          </a:xfrm>
        </p:grpSpPr>
        <p:sp>
          <p:nvSpPr>
            <p:cNvPr id="11429" name="Google Shape;11429;p94"/>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94"/>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94"/>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94"/>
          <p:cNvGrpSpPr/>
          <p:nvPr/>
        </p:nvGrpSpPr>
        <p:grpSpPr>
          <a:xfrm>
            <a:off x="2039218" y="3461166"/>
            <a:ext cx="472676" cy="442089"/>
            <a:chOff x="-16066500" y="2060800"/>
            <a:chExt cx="304050" cy="284375"/>
          </a:xfrm>
        </p:grpSpPr>
        <p:sp>
          <p:nvSpPr>
            <p:cNvPr id="11433" name="Google Shape;11433;p94"/>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94"/>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94"/>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94"/>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94"/>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8" name="Google Shape;11438;p94"/>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94"/>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94"/>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1" name="Google Shape;11441;p94"/>
          <p:cNvGrpSpPr/>
          <p:nvPr/>
        </p:nvGrpSpPr>
        <p:grpSpPr>
          <a:xfrm>
            <a:off x="7923925" y="2297751"/>
            <a:ext cx="368362" cy="419314"/>
            <a:chOff x="4995050" y="3245650"/>
            <a:chExt cx="236950" cy="269725"/>
          </a:xfrm>
        </p:grpSpPr>
        <p:sp>
          <p:nvSpPr>
            <p:cNvPr id="11442" name="Google Shape;11442;p94"/>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94"/>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94"/>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5" name="Google Shape;11445;p94"/>
            <p:cNvGrpSpPr/>
            <p:nvPr/>
          </p:nvGrpSpPr>
          <p:grpSpPr>
            <a:xfrm>
              <a:off x="4995050" y="3245650"/>
              <a:ext cx="236950" cy="269725"/>
              <a:chOff x="4995050" y="3245650"/>
              <a:chExt cx="236950" cy="269725"/>
            </a:xfrm>
          </p:grpSpPr>
          <p:sp>
            <p:nvSpPr>
              <p:cNvPr id="11446" name="Google Shape;11446;p94"/>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94"/>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48" name="Google Shape;11448;p94"/>
          <p:cNvGrpSpPr/>
          <p:nvPr/>
        </p:nvGrpSpPr>
        <p:grpSpPr>
          <a:xfrm>
            <a:off x="5523718" y="1689744"/>
            <a:ext cx="483749" cy="481292"/>
            <a:chOff x="4724650" y="2885700"/>
            <a:chExt cx="270750" cy="269375"/>
          </a:xfrm>
        </p:grpSpPr>
        <p:sp>
          <p:nvSpPr>
            <p:cNvPr id="11449" name="Google Shape;11449;p94"/>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94"/>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94"/>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94"/>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94"/>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94"/>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94"/>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94"/>
          <p:cNvGrpSpPr/>
          <p:nvPr/>
        </p:nvGrpSpPr>
        <p:grpSpPr>
          <a:xfrm>
            <a:off x="4390823" y="1683870"/>
            <a:ext cx="389425" cy="467822"/>
            <a:chOff x="4459350" y="2882125"/>
            <a:chExt cx="228375" cy="274350"/>
          </a:xfrm>
        </p:grpSpPr>
        <p:sp>
          <p:nvSpPr>
            <p:cNvPr id="11457" name="Google Shape;11457;p94"/>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94"/>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94"/>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94"/>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94"/>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462" name="Google Shape;11462;p94"/>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463" name="Google Shape;11463;p94"/>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67" name="Shape 11467"/>
        <p:cNvGrpSpPr/>
        <p:nvPr/>
      </p:nvGrpSpPr>
      <p:grpSpPr>
        <a:xfrm>
          <a:off x="0" y="0"/>
          <a:ext cx="0" cy="0"/>
          <a:chOff x="0" y="0"/>
          <a:chExt cx="0" cy="0"/>
        </a:xfrm>
      </p:grpSpPr>
      <p:sp>
        <p:nvSpPr>
          <p:cNvPr id="11468" name="Google Shape;11468;p95"/>
          <p:cNvSpPr txBox="1"/>
          <p:nvPr>
            <p:ph idx="4294967295" type="title"/>
          </p:nvPr>
        </p:nvSpPr>
        <p:spPr>
          <a:xfrm>
            <a:off x="1048350" y="71965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69" name="Google Shape;11469;p95"/>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0" name="Google Shape;11470;p95"/>
          <p:cNvGrpSpPr/>
          <p:nvPr/>
        </p:nvGrpSpPr>
        <p:grpSpPr>
          <a:xfrm>
            <a:off x="847082" y="2140412"/>
            <a:ext cx="426462" cy="420796"/>
            <a:chOff x="-6713450" y="2397900"/>
            <a:chExt cx="295375" cy="291450"/>
          </a:xfrm>
        </p:grpSpPr>
        <p:sp>
          <p:nvSpPr>
            <p:cNvPr id="11471" name="Google Shape;11471;p95"/>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95"/>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3" name="Google Shape;11473;p95"/>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4" name="Google Shape;11474;p95"/>
          <p:cNvGrpSpPr/>
          <p:nvPr/>
        </p:nvGrpSpPr>
        <p:grpSpPr>
          <a:xfrm>
            <a:off x="3551844" y="1631401"/>
            <a:ext cx="423069" cy="420507"/>
            <a:chOff x="-4932650" y="2046625"/>
            <a:chExt cx="293025" cy="291250"/>
          </a:xfrm>
        </p:grpSpPr>
        <p:sp>
          <p:nvSpPr>
            <p:cNvPr id="11475" name="Google Shape;11475;p95"/>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95"/>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7" name="Google Shape;11477;p95"/>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8" name="Google Shape;11478;p95"/>
          <p:cNvGrpSpPr/>
          <p:nvPr/>
        </p:nvGrpSpPr>
        <p:grpSpPr>
          <a:xfrm>
            <a:off x="3563775" y="2660957"/>
            <a:ext cx="423069" cy="420796"/>
            <a:chOff x="-4931075" y="2765725"/>
            <a:chExt cx="293025" cy="291450"/>
          </a:xfrm>
        </p:grpSpPr>
        <p:sp>
          <p:nvSpPr>
            <p:cNvPr id="11479" name="Google Shape;11479;p95"/>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95"/>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1" name="Google Shape;11481;p95"/>
          <p:cNvGrpSpPr/>
          <p:nvPr/>
        </p:nvGrpSpPr>
        <p:grpSpPr>
          <a:xfrm>
            <a:off x="6269343" y="1656289"/>
            <a:ext cx="420796" cy="370732"/>
            <a:chOff x="-3137650" y="2067900"/>
            <a:chExt cx="291450" cy="256775"/>
          </a:xfrm>
        </p:grpSpPr>
        <p:sp>
          <p:nvSpPr>
            <p:cNvPr id="11482" name="Google Shape;11482;p95"/>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95"/>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95"/>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95"/>
          <p:cNvGrpSpPr/>
          <p:nvPr/>
        </p:nvGrpSpPr>
        <p:grpSpPr>
          <a:xfrm>
            <a:off x="6269343" y="2139926"/>
            <a:ext cx="420796" cy="421770"/>
            <a:chOff x="-3137650" y="2408950"/>
            <a:chExt cx="291450" cy="292125"/>
          </a:xfrm>
        </p:grpSpPr>
        <p:sp>
          <p:nvSpPr>
            <p:cNvPr id="11486" name="Google Shape;11486;p95"/>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95"/>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95"/>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95"/>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95"/>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95"/>
          <p:cNvGrpSpPr/>
          <p:nvPr/>
        </p:nvGrpSpPr>
        <p:grpSpPr>
          <a:xfrm>
            <a:off x="6281274" y="2685412"/>
            <a:ext cx="420796" cy="371887"/>
            <a:chOff x="-3137650" y="2787000"/>
            <a:chExt cx="291450" cy="257575"/>
          </a:xfrm>
        </p:grpSpPr>
        <p:sp>
          <p:nvSpPr>
            <p:cNvPr id="11492" name="Google Shape;11492;p95"/>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95"/>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95"/>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95"/>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95"/>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95"/>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95"/>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95"/>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0" name="Google Shape;11500;p95"/>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95"/>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95"/>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3" name="Google Shape;11503;p95"/>
          <p:cNvGrpSpPr/>
          <p:nvPr/>
        </p:nvGrpSpPr>
        <p:grpSpPr>
          <a:xfrm>
            <a:off x="1399451" y="2660397"/>
            <a:ext cx="421914" cy="421914"/>
            <a:chOff x="-6354300" y="2757075"/>
            <a:chExt cx="292225" cy="292225"/>
          </a:xfrm>
        </p:grpSpPr>
        <p:sp>
          <p:nvSpPr>
            <p:cNvPr id="11504" name="Google Shape;11504;p95"/>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95"/>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95"/>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95"/>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95"/>
          <p:cNvGrpSpPr/>
          <p:nvPr/>
        </p:nvGrpSpPr>
        <p:grpSpPr>
          <a:xfrm>
            <a:off x="4093454" y="1629560"/>
            <a:ext cx="424188" cy="424188"/>
            <a:chOff x="-4573475" y="2045850"/>
            <a:chExt cx="293800" cy="293800"/>
          </a:xfrm>
        </p:grpSpPr>
        <p:sp>
          <p:nvSpPr>
            <p:cNvPr id="11509" name="Google Shape;11509;p95"/>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95"/>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95"/>
          <p:cNvGrpSpPr/>
          <p:nvPr/>
        </p:nvGrpSpPr>
        <p:grpSpPr>
          <a:xfrm>
            <a:off x="4092877" y="2138699"/>
            <a:ext cx="425343" cy="424225"/>
            <a:chOff x="-4570325" y="2405775"/>
            <a:chExt cx="294600" cy="293825"/>
          </a:xfrm>
        </p:grpSpPr>
        <p:sp>
          <p:nvSpPr>
            <p:cNvPr id="11512" name="Google Shape;11512;p95"/>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95"/>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95"/>
          <p:cNvGrpSpPr/>
          <p:nvPr/>
        </p:nvGrpSpPr>
        <p:grpSpPr>
          <a:xfrm>
            <a:off x="4105945" y="2659838"/>
            <a:ext cx="423069" cy="423033"/>
            <a:chOff x="-4572700" y="2764950"/>
            <a:chExt cx="293025" cy="293000"/>
          </a:xfrm>
        </p:grpSpPr>
        <p:sp>
          <p:nvSpPr>
            <p:cNvPr id="11515" name="Google Shape;11515;p95"/>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95"/>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95"/>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95"/>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95"/>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0" name="Google Shape;11520;p95"/>
          <p:cNvGrpSpPr/>
          <p:nvPr/>
        </p:nvGrpSpPr>
        <p:grpSpPr>
          <a:xfrm>
            <a:off x="6824707" y="1631239"/>
            <a:ext cx="414840" cy="420832"/>
            <a:chOff x="-2777700" y="2049775"/>
            <a:chExt cx="287325" cy="291475"/>
          </a:xfrm>
        </p:grpSpPr>
        <p:sp>
          <p:nvSpPr>
            <p:cNvPr id="11521" name="Google Shape;11521;p95"/>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95"/>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95"/>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95"/>
          <p:cNvGrpSpPr/>
          <p:nvPr/>
        </p:nvGrpSpPr>
        <p:grpSpPr>
          <a:xfrm>
            <a:off x="6821170" y="2140431"/>
            <a:ext cx="421914" cy="420759"/>
            <a:chOff x="-2571737" y="2403625"/>
            <a:chExt cx="292225" cy="291425"/>
          </a:xfrm>
        </p:grpSpPr>
        <p:sp>
          <p:nvSpPr>
            <p:cNvPr id="11525" name="Google Shape;11525;p95"/>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95"/>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95"/>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95"/>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95"/>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95"/>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95"/>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2" name="Google Shape;11532;p95"/>
          <p:cNvGrpSpPr/>
          <p:nvPr/>
        </p:nvGrpSpPr>
        <p:grpSpPr>
          <a:xfrm>
            <a:off x="6821170" y="2661534"/>
            <a:ext cx="421914" cy="419640"/>
            <a:chOff x="-2571737" y="2764550"/>
            <a:chExt cx="292225" cy="290650"/>
          </a:xfrm>
        </p:grpSpPr>
        <p:sp>
          <p:nvSpPr>
            <p:cNvPr id="11533" name="Google Shape;11533;p95"/>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95"/>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95"/>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95"/>
          <p:cNvGrpSpPr/>
          <p:nvPr/>
        </p:nvGrpSpPr>
        <p:grpSpPr>
          <a:xfrm>
            <a:off x="3020671" y="3230538"/>
            <a:ext cx="421914" cy="423864"/>
            <a:chOff x="-1333975" y="2365850"/>
            <a:chExt cx="292225" cy="293575"/>
          </a:xfrm>
        </p:grpSpPr>
        <p:sp>
          <p:nvSpPr>
            <p:cNvPr id="11537" name="Google Shape;11537;p95"/>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95"/>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95"/>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95"/>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95"/>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95"/>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95"/>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95"/>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95"/>
          <p:cNvGrpSpPr/>
          <p:nvPr/>
        </p:nvGrpSpPr>
        <p:grpSpPr>
          <a:xfrm>
            <a:off x="1954146" y="2660397"/>
            <a:ext cx="398020" cy="421914"/>
            <a:chOff x="-5995925" y="2757850"/>
            <a:chExt cx="275675" cy="292225"/>
          </a:xfrm>
        </p:grpSpPr>
        <p:sp>
          <p:nvSpPr>
            <p:cNvPr id="11546" name="Google Shape;11546;p95"/>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95"/>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95"/>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95"/>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95"/>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95"/>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95"/>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95"/>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95"/>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95"/>
          <p:cNvGrpSpPr/>
          <p:nvPr/>
        </p:nvGrpSpPr>
        <p:grpSpPr>
          <a:xfrm>
            <a:off x="4634433" y="1631816"/>
            <a:ext cx="421951" cy="419677"/>
            <a:chOff x="-4211975" y="2046625"/>
            <a:chExt cx="292250" cy="290675"/>
          </a:xfrm>
        </p:grpSpPr>
        <p:sp>
          <p:nvSpPr>
            <p:cNvPr id="11556" name="Google Shape;11556;p95"/>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95"/>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95"/>
          <p:cNvGrpSpPr/>
          <p:nvPr/>
        </p:nvGrpSpPr>
        <p:grpSpPr>
          <a:xfrm>
            <a:off x="4684479" y="2138699"/>
            <a:ext cx="321859" cy="424225"/>
            <a:chOff x="-4178875" y="2405775"/>
            <a:chExt cx="222925" cy="293825"/>
          </a:xfrm>
        </p:grpSpPr>
        <p:sp>
          <p:nvSpPr>
            <p:cNvPr id="11559" name="Google Shape;11559;p95"/>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95"/>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95"/>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95"/>
          <p:cNvGrpSpPr/>
          <p:nvPr/>
        </p:nvGrpSpPr>
        <p:grpSpPr>
          <a:xfrm>
            <a:off x="4646942" y="2673483"/>
            <a:ext cx="420796" cy="395746"/>
            <a:chOff x="-4211975" y="2783850"/>
            <a:chExt cx="291450" cy="274100"/>
          </a:xfrm>
        </p:grpSpPr>
        <p:sp>
          <p:nvSpPr>
            <p:cNvPr id="11563" name="Google Shape;11563;p95"/>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95"/>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95"/>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6" name="Google Shape;11566;p95"/>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7" name="Google Shape;11567;p95"/>
          <p:cNvGrpSpPr/>
          <p:nvPr/>
        </p:nvGrpSpPr>
        <p:grpSpPr>
          <a:xfrm>
            <a:off x="7351871" y="2140413"/>
            <a:ext cx="420796" cy="420796"/>
            <a:chOff x="-2419325" y="2408150"/>
            <a:chExt cx="291450" cy="291450"/>
          </a:xfrm>
        </p:grpSpPr>
        <p:sp>
          <p:nvSpPr>
            <p:cNvPr id="11568" name="Google Shape;11568;p95"/>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95"/>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95"/>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95"/>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95"/>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95"/>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95"/>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5" name="Google Shape;11575;p95"/>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6" name="Google Shape;11576;p95"/>
          <p:cNvGrpSpPr/>
          <p:nvPr/>
        </p:nvGrpSpPr>
        <p:grpSpPr>
          <a:xfrm>
            <a:off x="4673396" y="3231514"/>
            <a:ext cx="420796" cy="421914"/>
            <a:chOff x="-1333200" y="2770450"/>
            <a:chExt cx="291450" cy="292225"/>
          </a:xfrm>
        </p:grpSpPr>
        <p:sp>
          <p:nvSpPr>
            <p:cNvPr id="11577" name="Google Shape;11577;p95"/>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95"/>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95"/>
          <p:cNvGrpSpPr/>
          <p:nvPr/>
        </p:nvGrpSpPr>
        <p:grpSpPr>
          <a:xfrm>
            <a:off x="2470009" y="1631256"/>
            <a:ext cx="423069" cy="420796"/>
            <a:chOff x="-5635200" y="2037975"/>
            <a:chExt cx="293025" cy="291450"/>
          </a:xfrm>
        </p:grpSpPr>
        <p:sp>
          <p:nvSpPr>
            <p:cNvPr id="11580" name="Google Shape;11580;p95"/>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95"/>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95"/>
          <p:cNvGrpSpPr/>
          <p:nvPr/>
        </p:nvGrpSpPr>
        <p:grpSpPr>
          <a:xfrm>
            <a:off x="2468295" y="2140412"/>
            <a:ext cx="426499" cy="420796"/>
            <a:chOff x="-5637575" y="2397900"/>
            <a:chExt cx="295400" cy="291450"/>
          </a:xfrm>
        </p:grpSpPr>
        <p:sp>
          <p:nvSpPr>
            <p:cNvPr id="11583" name="Google Shape;11583;p95"/>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95"/>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95"/>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95"/>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95"/>
          <p:cNvGrpSpPr/>
          <p:nvPr/>
        </p:nvGrpSpPr>
        <p:grpSpPr>
          <a:xfrm>
            <a:off x="2481958" y="2660397"/>
            <a:ext cx="423033" cy="421914"/>
            <a:chOff x="-5635975" y="2757075"/>
            <a:chExt cx="293000" cy="292225"/>
          </a:xfrm>
        </p:grpSpPr>
        <p:sp>
          <p:nvSpPr>
            <p:cNvPr id="11588" name="Google Shape;11588;p95"/>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95"/>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95"/>
          <p:cNvGrpSpPr/>
          <p:nvPr/>
        </p:nvGrpSpPr>
        <p:grpSpPr>
          <a:xfrm>
            <a:off x="5165893" y="1631256"/>
            <a:ext cx="423069" cy="420796"/>
            <a:chOff x="-3854375" y="2046625"/>
            <a:chExt cx="293025" cy="291450"/>
          </a:xfrm>
        </p:grpSpPr>
        <p:sp>
          <p:nvSpPr>
            <p:cNvPr id="11591" name="Google Shape;11591;p95"/>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95"/>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95"/>
          <p:cNvGrpSpPr/>
          <p:nvPr/>
        </p:nvGrpSpPr>
        <p:grpSpPr>
          <a:xfrm>
            <a:off x="5164756" y="2138717"/>
            <a:ext cx="425343" cy="424188"/>
            <a:chOff x="-3854375" y="2405000"/>
            <a:chExt cx="294600" cy="293800"/>
          </a:xfrm>
        </p:grpSpPr>
        <p:sp>
          <p:nvSpPr>
            <p:cNvPr id="11594" name="Google Shape;11594;p95"/>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95"/>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95"/>
          <p:cNvGrpSpPr/>
          <p:nvPr/>
        </p:nvGrpSpPr>
        <p:grpSpPr>
          <a:xfrm>
            <a:off x="5178961" y="2659838"/>
            <a:ext cx="420796" cy="423033"/>
            <a:chOff x="-3852025" y="2764950"/>
            <a:chExt cx="291450" cy="293000"/>
          </a:xfrm>
        </p:grpSpPr>
        <p:sp>
          <p:nvSpPr>
            <p:cNvPr id="11597" name="Google Shape;11597;p95"/>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95"/>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9" name="Google Shape;11599;p95"/>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95"/>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1" name="Google Shape;11601;p95"/>
          <p:cNvGrpSpPr/>
          <p:nvPr/>
        </p:nvGrpSpPr>
        <p:grpSpPr>
          <a:xfrm>
            <a:off x="7901550" y="2660398"/>
            <a:ext cx="420796" cy="421914"/>
            <a:chOff x="-2060175" y="2768875"/>
            <a:chExt cx="291450" cy="292225"/>
          </a:xfrm>
        </p:grpSpPr>
        <p:sp>
          <p:nvSpPr>
            <p:cNvPr id="11602" name="Google Shape;11602;p95"/>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95"/>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95"/>
          <p:cNvGrpSpPr/>
          <p:nvPr/>
        </p:nvGrpSpPr>
        <p:grpSpPr>
          <a:xfrm>
            <a:off x="1915160" y="3232071"/>
            <a:ext cx="421914" cy="420796"/>
            <a:chOff x="-937025" y="2064750"/>
            <a:chExt cx="292225" cy="291450"/>
          </a:xfrm>
        </p:grpSpPr>
        <p:sp>
          <p:nvSpPr>
            <p:cNvPr id="11605" name="Google Shape;11605;p95"/>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95"/>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95"/>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95"/>
          <p:cNvGrpSpPr/>
          <p:nvPr/>
        </p:nvGrpSpPr>
        <p:grpSpPr>
          <a:xfrm>
            <a:off x="3018323" y="1630697"/>
            <a:ext cx="421951" cy="421914"/>
            <a:chOff x="-5276050" y="2037975"/>
            <a:chExt cx="292250" cy="292225"/>
          </a:xfrm>
        </p:grpSpPr>
        <p:sp>
          <p:nvSpPr>
            <p:cNvPr id="11609" name="Google Shape;11609;p95"/>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95"/>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95"/>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2" name="Google Shape;11612;p95"/>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95"/>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4" name="Google Shape;11614;p95"/>
          <p:cNvGrpSpPr/>
          <p:nvPr/>
        </p:nvGrpSpPr>
        <p:grpSpPr>
          <a:xfrm>
            <a:off x="5777136" y="1631256"/>
            <a:ext cx="324133" cy="420796"/>
            <a:chOff x="-3462150" y="2046625"/>
            <a:chExt cx="224500" cy="291450"/>
          </a:xfrm>
        </p:grpSpPr>
        <p:sp>
          <p:nvSpPr>
            <p:cNvPr id="11615" name="Google Shape;11615;p95"/>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95"/>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95"/>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95"/>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95"/>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95"/>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95"/>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95"/>
          <p:cNvGrpSpPr/>
          <p:nvPr/>
        </p:nvGrpSpPr>
        <p:grpSpPr>
          <a:xfrm>
            <a:off x="5752700" y="2139276"/>
            <a:ext cx="373006" cy="423069"/>
            <a:chOff x="-3478675" y="2405775"/>
            <a:chExt cx="258350" cy="293025"/>
          </a:xfrm>
        </p:grpSpPr>
        <p:sp>
          <p:nvSpPr>
            <p:cNvPr id="11623" name="Google Shape;11623;p95"/>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95"/>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95"/>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95"/>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95"/>
          <p:cNvGrpSpPr/>
          <p:nvPr/>
        </p:nvGrpSpPr>
        <p:grpSpPr>
          <a:xfrm>
            <a:off x="5815218" y="2660398"/>
            <a:ext cx="271831" cy="421914"/>
            <a:chOff x="-3443250" y="2765725"/>
            <a:chExt cx="188275" cy="292225"/>
          </a:xfrm>
        </p:grpSpPr>
        <p:sp>
          <p:nvSpPr>
            <p:cNvPr id="11628" name="Google Shape;11628;p95"/>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95"/>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95"/>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95"/>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95"/>
          <p:cNvGrpSpPr/>
          <p:nvPr/>
        </p:nvGrpSpPr>
        <p:grpSpPr>
          <a:xfrm>
            <a:off x="844114" y="3230934"/>
            <a:ext cx="371887" cy="423069"/>
            <a:chOff x="-1684475" y="2049000"/>
            <a:chExt cx="257575" cy="293025"/>
          </a:xfrm>
        </p:grpSpPr>
        <p:sp>
          <p:nvSpPr>
            <p:cNvPr id="11633" name="Google Shape;11633;p95"/>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95"/>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95"/>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95"/>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7" name="Google Shape;11637;p95"/>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8" name="Google Shape;11638;p95"/>
          <p:cNvGrpSpPr/>
          <p:nvPr/>
        </p:nvGrpSpPr>
        <p:grpSpPr>
          <a:xfrm>
            <a:off x="4134007" y="3231514"/>
            <a:ext cx="420796" cy="421914"/>
            <a:chOff x="-1700225" y="2768875"/>
            <a:chExt cx="291450" cy="292225"/>
          </a:xfrm>
        </p:grpSpPr>
        <p:sp>
          <p:nvSpPr>
            <p:cNvPr id="11639" name="Google Shape;11639;p95"/>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95"/>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95"/>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95"/>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95"/>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95"/>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95"/>
          <p:cNvGrpSpPr/>
          <p:nvPr/>
        </p:nvGrpSpPr>
        <p:grpSpPr>
          <a:xfrm>
            <a:off x="3602355" y="3230935"/>
            <a:ext cx="371887" cy="423069"/>
            <a:chOff x="-919700" y="2420750"/>
            <a:chExt cx="257575" cy="293025"/>
          </a:xfrm>
        </p:grpSpPr>
        <p:sp>
          <p:nvSpPr>
            <p:cNvPr id="11646" name="Google Shape;11646;p95"/>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95"/>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95"/>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95"/>
          <p:cNvGrpSpPr/>
          <p:nvPr/>
        </p:nvGrpSpPr>
        <p:grpSpPr>
          <a:xfrm>
            <a:off x="1937547" y="1645950"/>
            <a:ext cx="409531" cy="410617"/>
            <a:chOff x="6679825" y="2693700"/>
            <a:chExt cx="257875" cy="258575"/>
          </a:xfrm>
        </p:grpSpPr>
        <p:sp>
          <p:nvSpPr>
            <p:cNvPr id="11650" name="Google Shape;11650;p95"/>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95"/>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95"/>
          <p:cNvGrpSpPr/>
          <p:nvPr/>
        </p:nvGrpSpPr>
        <p:grpSpPr>
          <a:xfrm>
            <a:off x="1927121" y="2142110"/>
            <a:ext cx="420531" cy="417262"/>
            <a:chOff x="6790450" y="3119050"/>
            <a:chExt cx="262750" cy="260675"/>
          </a:xfrm>
        </p:grpSpPr>
        <p:sp>
          <p:nvSpPr>
            <p:cNvPr id="11653" name="Google Shape;11653;p95"/>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95"/>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95"/>
          <p:cNvGrpSpPr/>
          <p:nvPr/>
        </p:nvGrpSpPr>
        <p:grpSpPr>
          <a:xfrm>
            <a:off x="6554233" y="3755436"/>
            <a:ext cx="358093" cy="407391"/>
            <a:chOff x="7660859" y="2571753"/>
            <a:chExt cx="366561" cy="417024"/>
          </a:xfrm>
        </p:grpSpPr>
        <p:sp>
          <p:nvSpPr>
            <p:cNvPr id="11656" name="Google Shape;11656;p95"/>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95"/>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95"/>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95"/>
          <p:cNvGrpSpPr/>
          <p:nvPr/>
        </p:nvGrpSpPr>
        <p:grpSpPr>
          <a:xfrm>
            <a:off x="4088914" y="3755436"/>
            <a:ext cx="407391" cy="407391"/>
            <a:chOff x="5566722" y="2571753"/>
            <a:chExt cx="417024" cy="417024"/>
          </a:xfrm>
        </p:grpSpPr>
        <p:sp>
          <p:nvSpPr>
            <p:cNvPr id="11660" name="Google Shape;11660;p95"/>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95"/>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95"/>
          <p:cNvGrpSpPr/>
          <p:nvPr/>
        </p:nvGrpSpPr>
        <p:grpSpPr>
          <a:xfrm>
            <a:off x="4705247" y="3857692"/>
            <a:ext cx="407381" cy="202880"/>
            <a:chOff x="6090251" y="2676413"/>
            <a:chExt cx="417014" cy="207677"/>
          </a:xfrm>
        </p:grpSpPr>
        <p:sp>
          <p:nvSpPr>
            <p:cNvPr id="11663" name="Google Shape;11663;p95"/>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95"/>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95"/>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95"/>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95"/>
          <p:cNvGrpSpPr/>
          <p:nvPr/>
        </p:nvGrpSpPr>
        <p:grpSpPr>
          <a:xfrm>
            <a:off x="5937901" y="3755436"/>
            <a:ext cx="407391" cy="407391"/>
            <a:chOff x="7137330" y="2571753"/>
            <a:chExt cx="417024" cy="417024"/>
          </a:xfrm>
        </p:grpSpPr>
        <p:sp>
          <p:nvSpPr>
            <p:cNvPr id="11668" name="Google Shape;11668;p95"/>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95"/>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95"/>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1" name="Google Shape;11671;p95"/>
          <p:cNvGrpSpPr/>
          <p:nvPr/>
        </p:nvGrpSpPr>
        <p:grpSpPr>
          <a:xfrm>
            <a:off x="5321569" y="3755436"/>
            <a:ext cx="407391" cy="407391"/>
            <a:chOff x="6613801" y="2571753"/>
            <a:chExt cx="417024" cy="417024"/>
          </a:xfrm>
        </p:grpSpPr>
        <p:sp>
          <p:nvSpPr>
            <p:cNvPr id="11672" name="Google Shape;11672;p95"/>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95"/>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95"/>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95"/>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95"/>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7" name="Google Shape;11677;p95"/>
          <p:cNvGrpSpPr/>
          <p:nvPr/>
        </p:nvGrpSpPr>
        <p:grpSpPr>
          <a:xfrm>
            <a:off x="7908242" y="3238780"/>
            <a:ext cx="407411" cy="407411"/>
            <a:chOff x="2964567" y="2571753"/>
            <a:chExt cx="417045" cy="417045"/>
          </a:xfrm>
        </p:grpSpPr>
        <p:sp>
          <p:nvSpPr>
            <p:cNvPr id="11678" name="Google Shape;11678;p95"/>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95"/>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95"/>
          <p:cNvGrpSpPr/>
          <p:nvPr/>
        </p:nvGrpSpPr>
        <p:grpSpPr>
          <a:xfrm>
            <a:off x="1623565" y="3815897"/>
            <a:ext cx="407391" cy="286470"/>
            <a:chOff x="3476576" y="2633631"/>
            <a:chExt cx="417024" cy="293244"/>
          </a:xfrm>
        </p:grpSpPr>
        <p:sp>
          <p:nvSpPr>
            <p:cNvPr id="11681" name="Google Shape;11681;p95"/>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95"/>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3" name="Google Shape;11683;p95"/>
          <p:cNvGrpSpPr/>
          <p:nvPr/>
        </p:nvGrpSpPr>
        <p:grpSpPr>
          <a:xfrm>
            <a:off x="2239897" y="3755508"/>
            <a:ext cx="407411" cy="407248"/>
            <a:chOff x="3988564" y="2571836"/>
            <a:chExt cx="417045" cy="416878"/>
          </a:xfrm>
        </p:grpSpPr>
        <p:sp>
          <p:nvSpPr>
            <p:cNvPr id="11684" name="Google Shape;11684;p95"/>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95"/>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95"/>
          <p:cNvGrpSpPr/>
          <p:nvPr/>
        </p:nvGrpSpPr>
        <p:grpSpPr>
          <a:xfrm>
            <a:off x="2856250" y="3755436"/>
            <a:ext cx="407391" cy="407391"/>
            <a:chOff x="4500573" y="2571753"/>
            <a:chExt cx="417024" cy="417024"/>
          </a:xfrm>
        </p:grpSpPr>
        <p:sp>
          <p:nvSpPr>
            <p:cNvPr id="11687" name="Google Shape;11687;p95"/>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95"/>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9" name="Google Shape;11689;p95"/>
          <p:cNvGrpSpPr/>
          <p:nvPr/>
        </p:nvGrpSpPr>
        <p:grpSpPr>
          <a:xfrm>
            <a:off x="3472582" y="3755436"/>
            <a:ext cx="407391" cy="407391"/>
            <a:chOff x="5012603" y="2571753"/>
            <a:chExt cx="417024" cy="417024"/>
          </a:xfrm>
        </p:grpSpPr>
        <p:sp>
          <p:nvSpPr>
            <p:cNvPr id="11690" name="Google Shape;11690;p95"/>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95"/>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2" name="Google Shape;11692;p95"/>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3" name="Google Shape;11693;p95"/>
          <p:cNvGrpSpPr/>
          <p:nvPr/>
        </p:nvGrpSpPr>
        <p:grpSpPr>
          <a:xfrm>
            <a:off x="5733329" y="3238790"/>
            <a:ext cx="407432" cy="407391"/>
            <a:chOff x="812101" y="2571761"/>
            <a:chExt cx="417066" cy="417024"/>
          </a:xfrm>
        </p:grpSpPr>
        <p:sp>
          <p:nvSpPr>
            <p:cNvPr id="11694" name="Google Shape;11694;p95"/>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95"/>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95"/>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95"/>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95"/>
          <p:cNvGrpSpPr/>
          <p:nvPr/>
        </p:nvGrpSpPr>
        <p:grpSpPr>
          <a:xfrm>
            <a:off x="6253923" y="3238790"/>
            <a:ext cx="407391" cy="407391"/>
            <a:chOff x="1323129" y="2571761"/>
            <a:chExt cx="417024" cy="417024"/>
          </a:xfrm>
        </p:grpSpPr>
        <p:sp>
          <p:nvSpPr>
            <p:cNvPr id="11699" name="Google Shape;11699;p95"/>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95"/>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95"/>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95"/>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3" name="Google Shape;11703;p95"/>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4" name="Google Shape;11704;p95"/>
          <p:cNvGrpSpPr/>
          <p:nvPr/>
        </p:nvGrpSpPr>
        <p:grpSpPr>
          <a:xfrm>
            <a:off x="7390398" y="3238843"/>
            <a:ext cx="408023" cy="407411"/>
            <a:chOff x="2344476" y="2571761"/>
            <a:chExt cx="417671" cy="417045"/>
          </a:xfrm>
        </p:grpSpPr>
        <p:sp>
          <p:nvSpPr>
            <p:cNvPr id="11705" name="Google Shape;11705;p95"/>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95"/>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95"/>
          <p:cNvGrpSpPr/>
          <p:nvPr/>
        </p:nvGrpSpPr>
        <p:grpSpPr>
          <a:xfrm>
            <a:off x="7121258" y="3759535"/>
            <a:ext cx="399178" cy="399178"/>
            <a:chOff x="2038375" y="3798025"/>
            <a:chExt cx="841792" cy="841792"/>
          </a:xfrm>
        </p:grpSpPr>
        <p:sp>
          <p:nvSpPr>
            <p:cNvPr id="11708" name="Google Shape;11708;p95"/>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95"/>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13" name="Shape 11713"/>
        <p:cNvGrpSpPr/>
        <p:nvPr/>
      </p:nvGrpSpPr>
      <p:grpSpPr>
        <a:xfrm>
          <a:off x="0" y="0"/>
          <a:ext cx="0" cy="0"/>
          <a:chOff x="0" y="0"/>
          <a:chExt cx="0" cy="0"/>
        </a:xfrm>
      </p:grpSpPr>
      <p:pic>
        <p:nvPicPr>
          <p:cNvPr id="11714" name="Google Shape;11714;p9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43"/>
          <p:cNvSpPr txBox="1"/>
          <p:nvPr>
            <p:ph type="title"/>
          </p:nvPr>
        </p:nvSpPr>
        <p:spPr>
          <a:xfrm>
            <a:off x="720000" y="-121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Countplot of class names</a:t>
            </a:r>
            <a:endParaRPr/>
          </a:p>
        </p:txBody>
      </p:sp>
      <p:cxnSp>
        <p:nvCxnSpPr>
          <p:cNvPr id="482" name="Google Shape;482;p43"/>
          <p:cNvCxnSpPr/>
          <p:nvPr/>
        </p:nvCxnSpPr>
        <p:spPr>
          <a:xfrm flipH="1" rot="10800000">
            <a:off x="3459250" y="3912850"/>
            <a:ext cx="4990500" cy="11400"/>
          </a:xfrm>
          <a:prstGeom prst="straightConnector1">
            <a:avLst/>
          </a:prstGeom>
          <a:noFill/>
          <a:ln cap="flat" cmpd="sng" w="19050">
            <a:solidFill>
              <a:schemeClr val="dk1"/>
            </a:solidFill>
            <a:prstDash val="solid"/>
            <a:round/>
            <a:headEnd len="med" w="med" type="none"/>
            <a:tailEnd len="med" w="med" type="none"/>
          </a:ln>
        </p:spPr>
      </p:cxnSp>
      <p:grpSp>
        <p:nvGrpSpPr>
          <p:cNvPr id="483" name="Google Shape;483;p43"/>
          <p:cNvGrpSpPr/>
          <p:nvPr/>
        </p:nvGrpSpPr>
        <p:grpSpPr>
          <a:xfrm>
            <a:off x="2284813" y="3850262"/>
            <a:ext cx="537556" cy="136576"/>
            <a:chOff x="2641350" y="846250"/>
            <a:chExt cx="413600" cy="105075"/>
          </a:xfrm>
        </p:grpSpPr>
        <p:sp>
          <p:nvSpPr>
            <p:cNvPr id="484" name="Google Shape;484;p43"/>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3"/>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3"/>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3"/>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8" name="Google Shape;488;p43"/>
          <p:cNvPicPr preferRelativeResize="0"/>
          <p:nvPr/>
        </p:nvPicPr>
        <p:blipFill>
          <a:blip r:embed="rId3">
            <a:alphaModFix/>
          </a:blip>
          <a:stretch>
            <a:fillRect/>
          </a:stretch>
        </p:blipFill>
        <p:spPr>
          <a:xfrm>
            <a:off x="83000" y="1129888"/>
            <a:ext cx="5784250" cy="2883718"/>
          </a:xfrm>
          <a:prstGeom prst="rect">
            <a:avLst/>
          </a:prstGeom>
          <a:noFill/>
          <a:ln>
            <a:noFill/>
          </a:ln>
        </p:spPr>
      </p:pic>
      <p:sp>
        <p:nvSpPr>
          <p:cNvPr id="489" name="Google Shape;489;p43"/>
          <p:cNvSpPr txBox="1"/>
          <p:nvPr/>
        </p:nvSpPr>
        <p:spPr>
          <a:xfrm>
            <a:off x="6227450" y="1751350"/>
            <a:ext cx="27630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Raleway Medium"/>
              <a:buChar char="●"/>
            </a:pPr>
            <a:r>
              <a:rPr lang="en">
                <a:solidFill>
                  <a:schemeClr val="lt1"/>
                </a:solidFill>
                <a:latin typeface="Raleway Medium"/>
                <a:ea typeface="Raleway Medium"/>
                <a:cs typeface="Raleway Medium"/>
                <a:sym typeface="Raleway Medium"/>
              </a:rPr>
              <a:t>Training images for each class are similar in number </a:t>
            </a:r>
            <a:endParaRPr>
              <a:solidFill>
                <a:schemeClr val="lt1"/>
              </a:solidFill>
              <a:latin typeface="Raleway Medium"/>
              <a:ea typeface="Raleway Medium"/>
              <a:cs typeface="Raleway Medium"/>
              <a:sym typeface="Raleway Medium"/>
            </a:endParaRPr>
          </a:p>
          <a:p>
            <a:pPr indent="-317500" lvl="0" marL="457200" rtl="0" algn="l">
              <a:spcBef>
                <a:spcPts val="0"/>
              </a:spcBef>
              <a:spcAft>
                <a:spcPts val="0"/>
              </a:spcAft>
              <a:buClr>
                <a:schemeClr val="lt1"/>
              </a:buClr>
              <a:buSzPts val="1400"/>
              <a:buFont typeface="Raleway Medium"/>
              <a:buChar char="●"/>
            </a:pPr>
            <a:r>
              <a:rPr lang="en">
                <a:solidFill>
                  <a:schemeClr val="lt1"/>
                </a:solidFill>
                <a:latin typeface="Raleway Medium"/>
                <a:ea typeface="Raleway Medium"/>
                <a:cs typeface="Raleway Medium"/>
                <a:sym typeface="Raleway Medium"/>
              </a:rPr>
              <a:t>No skewed training should occur</a:t>
            </a:r>
            <a:endParaRPr>
              <a:solidFill>
                <a:schemeClr val="lt1"/>
              </a:solidFill>
              <a:latin typeface="Raleway Medium"/>
              <a:ea typeface="Raleway Medium"/>
              <a:cs typeface="Raleway Medium"/>
              <a:sym typeface="Raleway Medium"/>
            </a:endParaRPr>
          </a:p>
          <a:p>
            <a:pPr indent="-317500" lvl="0" marL="457200" rtl="0" algn="l">
              <a:spcBef>
                <a:spcPts val="0"/>
              </a:spcBef>
              <a:spcAft>
                <a:spcPts val="0"/>
              </a:spcAft>
              <a:buClr>
                <a:schemeClr val="lt1"/>
              </a:buClr>
              <a:buSzPts val="1400"/>
              <a:buFont typeface="Raleway Medium"/>
              <a:buChar char="●"/>
            </a:pPr>
            <a:r>
              <a:rPr lang="en">
                <a:solidFill>
                  <a:schemeClr val="lt1"/>
                </a:solidFill>
                <a:latin typeface="Raleway Medium"/>
                <a:ea typeface="Raleway Medium"/>
                <a:cs typeface="Raleway Medium"/>
                <a:sym typeface="Raleway Medium"/>
              </a:rPr>
              <a:t>Dataset is balanced</a:t>
            </a:r>
            <a:endParaRPr>
              <a:solidFill>
                <a:schemeClr val="lt1"/>
              </a:solidFill>
              <a:latin typeface="Raleway Medium"/>
              <a:ea typeface="Raleway Medium"/>
              <a:cs typeface="Raleway Medium"/>
              <a:sym typeface="Raleway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93" name="Shape 493"/>
        <p:cNvGrpSpPr/>
        <p:nvPr/>
      </p:nvGrpSpPr>
      <p:grpSpPr>
        <a:xfrm>
          <a:off x="0" y="0"/>
          <a:ext cx="0" cy="0"/>
          <a:chOff x="0" y="0"/>
          <a:chExt cx="0" cy="0"/>
        </a:xfrm>
      </p:grpSpPr>
      <p:sp>
        <p:nvSpPr>
          <p:cNvPr id="494" name="Google Shape;494;p44"/>
          <p:cNvSpPr/>
          <p:nvPr/>
        </p:nvSpPr>
        <p:spPr>
          <a:xfrm>
            <a:off x="719500" y="3183825"/>
            <a:ext cx="7704000" cy="1236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4"/>
          <p:cNvSpPr/>
          <p:nvPr/>
        </p:nvSpPr>
        <p:spPr>
          <a:xfrm>
            <a:off x="719500" y="1425147"/>
            <a:ext cx="7704000" cy="1236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VS. SOLUTION</a:t>
            </a:r>
            <a:endParaRPr/>
          </a:p>
        </p:txBody>
      </p:sp>
      <p:sp>
        <p:nvSpPr>
          <p:cNvPr id="497" name="Google Shape;497;p44"/>
          <p:cNvSpPr txBox="1"/>
          <p:nvPr>
            <p:ph idx="1" type="subTitle"/>
          </p:nvPr>
        </p:nvSpPr>
        <p:spPr>
          <a:xfrm>
            <a:off x="1834113" y="1773447"/>
            <a:ext cx="27522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498" name="Google Shape;498;p44"/>
          <p:cNvSpPr txBox="1"/>
          <p:nvPr>
            <p:ph idx="2" type="subTitle"/>
          </p:nvPr>
        </p:nvSpPr>
        <p:spPr>
          <a:xfrm>
            <a:off x="4572050" y="3532125"/>
            <a:ext cx="27522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499" name="Google Shape;499;p44"/>
          <p:cNvSpPr txBox="1"/>
          <p:nvPr>
            <p:ph idx="3" type="subTitle"/>
          </p:nvPr>
        </p:nvSpPr>
        <p:spPr>
          <a:xfrm>
            <a:off x="5103350" y="1545297"/>
            <a:ext cx="2752200" cy="9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500" name="Google Shape;500;p44"/>
          <p:cNvSpPr txBox="1"/>
          <p:nvPr>
            <p:ph idx="4" type="subTitle"/>
          </p:nvPr>
        </p:nvSpPr>
        <p:spPr>
          <a:xfrm>
            <a:off x="1236966" y="3303975"/>
            <a:ext cx="2752200" cy="9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grpSp>
        <p:nvGrpSpPr>
          <p:cNvPr id="501" name="Google Shape;501;p44"/>
          <p:cNvGrpSpPr/>
          <p:nvPr/>
        </p:nvGrpSpPr>
        <p:grpSpPr>
          <a:xfrm>
            <a:off x="7327516" y="3527511"/>
            <a:ext cx="493766" cy="548627"/>
            <a:chOff x="3299850" y="238575"/>
            <a:chExt cx="427725" cy="482225"/>
          </a:xfrm>
        </p:grpSpPr>
        <p:sp>
          <p:nvSpPr>
            <p:cNvPr id="502" name="Google Shape;502;p44"/>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 name="Google Shape;503;p44"/>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 name="Google Shape;504;p44"/>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 name="Google Shape;505;p44"/>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 name="Google Shape;506;p44"/>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 name="Google Shape;507;p44"/>
          <p:cNvGrpSpPr/>
          <p:nvPr/>
        </p:nvGrpSpPr>
        <p:grpSpPr>
          <a:xfrm>
            <a:off x="1302628" y="1777432"/>
            <a:ext cx="609583" cy="548622"/>
            <a:chOff x="6239575" y="4416275"/>
            <a:chExt cx="489625" cy="449175"/>
          </a:xfrm>
        </p:grpSpPr>
        <p:sp>
          <p:nvSpPr>
            <p:cNvPr id="508" name="Google Shape;508;p44"/>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 name="Google Shape;509;p44"/>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 name="Google Shape;510;p44"/>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1" name="Google Shape;511;p44"/>
          <p:cNvSpPr/>
          <p:nvPr/>
        </p:nvSpPr>
        <p:spPr>
          <a:xfrm>
            <a:off x="7399888" y="3465573"/>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4"/>
          <p:cNvSpPr/>
          <p:nvPr/>
        </p:nvSpPr>
        <p:spPr>
          <a:xfrm>
            <a:off x="1412903" y="2009877"/>
            <a:ext cx="401700" cy="401700"/>
          </a:xfrm>
          <a:prstGeom prst="ellipse">
            <a:avLst/>
          </a:prstGeom>
          <a:solidFill>
            <a:srgbClr val="718AC6">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 name="Google Shape;513;p44"/>
          <p:cNvGrpSpPr/>
          <p:nvPr/>
        </p:nvGrpSpPr>
        <p:grpSpPr>
          <a:xfrm>
            <a:off x="240000" y="1333364"/>
            <a:ext cx="3397850" cy="187275"/>
            <a:chOff x="-3237675" y="-1132050"/>
            <a:chExt cx="3397850" cy="187275"/>
          </a:xfrm>
        </p:grpSpPr>
        <p:sp>
          <p:nvSpPr>
            <p:cNvPr id="514" name="Google Shape;514;p44"/>
            <p:cNvSpPr/>
            <p:nvPr/>
          </p:nvSpPr>
          <p:spPr>
            <a:xfrm>
              <a:off x="-378750" y="-1132050"/>
              <a:ext cx="130425" cy="187275"/>
            </a:xfrm>
            <a:custGeom>
              <a:rect b="b" l="l" r="r" t="t"/>
              <a:pathLst>
                <a:path extrusionOk="0" h="7491" w="5217">
                  <a:moveTo>
                    <a:pt x="4040" y="0"/>
                  </a:moveTo>
                  <a:lnTo>
                    <a:pt x="0" y="6800"/>
                  </a:lnTo>
                  <a:lnTo>
                    <a:pt x="1157"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4"/>
            <p:cNvSpPr/>
            <p:nvPr/>
          </p:nvSpPr>
          <p:spPr>
            <a:xfrm>
              <a:off x="29725"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4"/>
            <p:cNvSpPr/>
            <p:nvPr/>
          </p:nvSpPr>
          <p:spPr>
            <a:xfrm>
              <a:off x="-787250" y="-1132050"/>
              <a:ext cx="130450" cy="187275"/>
            </a:xfrm>
            <a:custGeom>
              <a:rect b="b" l="l" r="r" t="t"/>
              <a:pathLst>
                <a:path extrusionOk="0" h="7491" w="5218">
                  <a:moveTo>
                    <a:pt x="4040" y="0"/>
                  </a:moveTo>
                  <a:lnTo>
                    <a:pt x="1" y="6800"/>
                  </a:lnTo>
                  <a:lnTo>
                    <a:pt x="1158" y="7490"/>
                  </a:lnTo>
                  <a:lnTo>
                    <a:pt x="521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4"/>
            <p:cNvSpPr/>
            <p:nvPr/>
          </p:nvSpPr>
          <p:spPr>
            <a:xfrm>
              <a:off x="-1195725" y="-1132050"/>
              <a:ext cx="130425" cy="187275"/>
            </a:xfrm>
            <a:custGeom>
              <a:rect b="b" l="l" r="r" t="t"/>
              <a:pathLst>
                <a:path extrusionOk="0" h="7491" w="5217">
                  <a:moveTo>
                    <a:pt x="4060" y="0"/>
                  </a:moveTo>
                  <a:lnTo>
                    <a:pt x="0" y="6800"/>
                  </a:lnTo>
                  <a:lnTo>
                    <a:pt x="1157"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4"/>
            <p:cNvSpPr/>
            <p:nvPr/>
          </p:nvSpPr>
          <p:spPr>
            <a:xfrm>
              <a:off x="-1604225" y="-1132050"/>
              <a:ext cx="130450" cy="187275"/>
            </a:xfrm>
            <a:custGeom>
              <a:rect b="b" l="l" r="r" t="t"/>
              <a:pathLst>
                <a:path extrusionOk="0" h="7491" w="5218">
                  <a:moveTo>
                    <a:pt x="4060" y="0"/>
                  </a:moveTo>
                  <a:lnTo>
                    <a:pt x="1" y="6800"/>
                  </a:lnTo>
                  <a:lnTo>
                    <a:pt x="115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4"/>
            <p:cNvSpPr/>
            <p:nvPr/>
          </p:nvSpPr>
          <p:spPr>
            <a:xfrm>
              <a:off x="-2012725" y="-1132050"/>
              <a:ext cx="130450" cy="187275"/>
            </a:xfrm>
            <a:custGeom>
              <a:rect b="b" l="l" r="r" t="t"/>
              <a:pathLst>
                <a:path extrusionOk="0" h="7491" w="5218">
                  <a:moveTo>
                    <a:pt x="4060" y="0"/>
                  </a:moveTo>
                  <a:lnTo>
                    <a:pt x="1"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4"/>
            <p:cNvSpPr/>
            <p:nvPr/>
          </p:nvSpPr>
          <p:spPr>
            <a:xfrm>
              <a:off x="-2421200" y="-1132050"/>
              <a:ext cx="130425" cy="187275"/>
            </a:xfrm>
            <a:custGeom>
              <a:rect b="b" l="l" r="r" t="t"/>
              <a:pathLst>
                <a:path extrusionOk="0" h="7491" w="5217">
                  <a:moveTo>
                    <a:pt x="4060" y="0"/>
                  </a:moveTo>
                  <a:lnTo>
                    <a:pt x="0" y="6800"/>
                  </a:lnTo>
                  <a:lnTo>
                    <a:pt x="1178" y="7490"/>
                  </a:lnTo>
                  <a:lnTo>
                    <a:pt x="5217" y="690"/>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4"/>
            <p:cNvSpPr/>
            <p:nvPr/>
          </p:nvSpPr>
          <p:spPr>
            <a:xfrm>
              <a:off x="-2829175" y="-1132050"/>
              <a:ext cx="129925" cy="187275"/>
            </a:xfrm>
            <a:custGeom>
              <a:rect b="b" l="l" r="r" t="t"/>
              <a:pathLst>
                <a:path extrusionOk="0" h="7491" w="5197">
                  <a:moveTo>
                    <a:pt x="4039" y="0"/>
                  </a:moveTo>
                  <a:lnTo>
                    <a:pt x="0" y="6800"/>
                  </a:lnTo>
                  <a:lnTo>
                    <a:pt x="1157" y="7490"/>
                  </a:lnTo>
                  <a:lnTo>
                    <a:pt x="5196" y="690"/>
                  </a:lnTo>
                  <a:lnTo>
                    <a:pt x="4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4"/>
            <p:cNvSpPr/>
            <p:nvPr/>
          </p:nvSpPr>
          <p:spPr>
            <a:xfrm>
              <a:off x="-3237675" y="-1132050"/>
              <a:ext cx="129925" cy="187275"/>
            </a:xfrm>
            <a:custGeom>
              <a:rect b="b" l="l" r="r" t="t"/>
              <a:pathLst>
                <a:path extrusionOk="0" h="7491" w="5197">
                  <a:moveTo>
                    <a:pt x="4040" y="0"/>
                  </a:moveTo>
                  <a:lnTo>
                    <a:pt x="0" y="6800"/>
                  </a:lnTo>
                  <a:lnTo>
                    <a:pt x="1157" y="7490"/>
                  </a:lnTo>
                  <a:lnTo>
                    <a:pt x="5197" y="690"/>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44"/>
          <p:cNvGrpSpPr/>
          <p:nvPr/>
        </p:nvGrpSpPr>
        <p:grpSpPr>
          <a:xfrm>
            <a:off x="7670273" y="2912496"/>
            <a:ext cx="2159530" cy="548628"/>
            <a:chOff x="2641350" y="846250"/>
            <a:chExt cx="413600" cy="105075"/>
          </a:xfrm>
        </p:grpSpPr>
        <p:sp>
          <p:nvSpPr>
            <p:cNvPr id="524" name="Google Shape;524;p44"/>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4"/>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4"/>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4"/>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31" name="Shape 531"/>
        <p:cNvGrpSpPr/>
        <p:nvPr/>
      </p:nvGrpSpPr>
      <p:grpSpPr>
        <a:xfrm>
          <a:off x="0" y="0"/>
          <a:ext cx="0" cy="0"/>
          <a:chOff x="0" y="0"/>
          <a:chExt cx="0" cy="0"/>
        </a:xfrm>
      </p:grpSpPr>
      <p:sp>
        <p:nvSpPr>
          <p:cNvPr id="532" name="Google Shape;532;p45"/>
          <p:cNvSpPr/>
          <p:nvPr/>
        </p:nvSpPr>
        <p:spPr>
          <a:xfrm>
            <a:off x="4759004" y="2607925"/>
            <a:ext cx="3669900" cy="2000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5"/>
          <p:cNvSpPr/>
          <p:nvPr/>
        </p:nvSpPr>
        <p:spPr>
          <a:xfrm>
            <a:off x="719500" y="2607925"/>
            <a:ext cx="3669900" cy="2000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5"/>
          <p:cNvSpPr txBox="1"/>
          <p:nvPr>
            <p:ph idx="1" type="subTitle"/>
          </p:nvPr>
        </p:nvSpPr>
        <p:spPr>
          <a:xfrm>
            <a:off x="1181425" y="2857791"/>
            <a:ext cx="27522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a:t>
            </a:r>
            <a:r>
              <a:rPr lang="en"/>
              <a:t>M</a:t>
            </a:r>
            <a:endParaRPr/>
          </a:p>
        </p:txBody>
      </p:sp>
      <p:sp>
        <p:nvSpPr>
          <p:cNvPr id="535" name="Google Shape;535;p45"/>
          <p:cNvSpPr txBox="1"/>
          <p:nvPr>
            <p:ph idx="2" type="subTitle"/>
          </p:nvPr>
        </p:nvSpPr>
        <p:spPr>
          <a:xfrm>
            <a:off x="5220425" y="2857791"/>
            <a:ext cx="27522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a:t>
            </a:r>
            <a:endParaRPr/>
          </a:p>
        </p:txBody>
      </p:sp>
      <p:sp>
        <p:nvSpPr>
          <p:cNvPr id="536" name="Google Shape;536;p45"/>
          <p:cNvSpPr txBox="1"/>
          <p:nvPr>
            <p:ph idx="3" type="subTitle"/>
          </p:nvPr>
        </p:nvSpPr>
        <p:spPr>
          <a:xfrm>
            <a:off x="1181425" y="3397034"/>
            <a:ext cx="2752200" cy="9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537" name="Google Shape;537;p45"/>
          <p:cNvSpPr txBox="1"/>
          <p:nvPr>
            <p:ph idx="4" type="subTitle"/>
          </p:nvPr>
        </p:nvSpPr>
        <p:spPr>
          <a:xfrm>
            <a:off x="5220425" y="3397034"/>
            <a:ext cx="2752200" cy="9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pic>
        <p:nvPicPr>
          <p:cNvPr id="538" name="Google Shape;538;p45"/>
          <p:cNvPicPr preferRelativeResize="0"/>
          <p:nvPr/>
        </p:nvPicPr>
        <p:blipFill rotWithShape="1">
          <a:blip r:embed="rId3">
            <a:alphaModFix/>
          </a:blip>
          <a:srcRect b="0" l="3104" r="3104" t="0"/>
          <a:stretch/>
        </p:blipFill>
        <p:spPr>
          <a:xfrm>
            <a:off x="4759000" y="2"/>
            <a:ext cx="3669898" cy="2607925"/>
          </a:xfrm>
          <a:prstGeom prst="rect">
            <a:avLst/>
          </a:prstGeom>
          <a:noFill/>
          <a:ln>
            <a:noFill/>
          </a:ln>
        </p:spPr>
      </p:pic>
      <p:pic>
        <p:nvPicPr>
          <p:cNvPr id="539" name="Google Shape;539;p45"/>
          <p:cNvPicPr preferRelativeResize="0"/>
          <p:nvPr/>
        </p:nvPicPr>
        <p:blipFill rotWithShape="1">
          <a:blip r:embed="rId4">
            <a:alphaModFix/>
          </a:blip>
          <a:srcRect b="0" l="3104" r="3104" t="0"/>
          <a:stretch/>
        </p:blipFill>
        <p:spPr>
          <a:xfrm>
            <a:off x="719500" y="0"/>
            <a:ext cx="3669898" cy="2607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46"/>
          <p:cNvSpPr/>
          <p:nvPr/>
        </p:nvSpPr>
        <p:spPr>
          <a:xfrm>
            <a:off x="6145081" y="1164309"/>
            <a:ext cx="998400" cy="998400"/>
          </a:xfrm>
          <a:prstGeom prst="ellipse">
            <a:avLst/>
          </a:prstGeom>
          <a:solidFill>
            <a:srgbClr val="000000">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6"/>
          <p:cNvSpPr/>
          <p:nvPr/>
        </p:nvSpPr>
        <p:spPr>
          <a:xfrm>
            <a:off x="380800" y="519600"/>
            <a:ext cx="6261600" cy="46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6"/>
          <p:cNvSpPr/>
          <p:nvPr/>
        </p:nvSpPr>
        <p:spPr>
          <a:xfrm>
            <a:off x="715100" y="832048"/>
            <a:ext cx="5580000" cy="431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6"/>
          <p:cNvSpPr txBox="1"/>
          <p:nvPr>
            <p:ph type="title"/>
          </p:nvPr>
        </p:nvSpPr>
        <p:spPr>
          <a:xfrm>
            <a:off x="1039150" y="2190975"/>
            <a:ext cx="5106000" cy="146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Simple baseline model</a:t>
            </a:r>
            <a:endParaRPr/>
          </a:p>
        </p:txBody>
      </p:sp>
      <p:sp>
        <p:nvSpPr>
          <p:cNvPr id="548" name="Google Shape;548;p46"/>
          <p:cNvSpPr txBox="1"/>
          <p:nvPr>
            <p:ph idx="2" type="title"/>
          </p:nvPr>
        </p:nvSpPr>
        <p:spPr>
          <a:xfrm>
            <a:off x="1039142" y="1349167"/>
            <a:ext cx="18828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549" name="Google Shape;549;p46"/>
          <p:cNvSpPr txBox="1"/>
          <p:nvPr>
            <p:ph idx="1" type="subTitle"/>
          </p:nvPr>
        </p:nvSpPr>
        <p:spPr>
          <a:xfrm>
            <a:off x="1039150" y="3685050"/>
            <a:ext cx="5106000" cy="71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550" name="Google Shape;550;p46"/>
          <p:cNvGrpSpPr/>
          <p:nvPr/>
        </p:nvGrpSpPr>
        <p:grpSpPr>
          <a:xfrm rot="-5400000">
            <a:off x="328789" y="1830282"/>
            <a:ext cx="772605" cy="196301"/>
            <a:chOff x="2641350" y="846250"/>
            <a:chExt cx="413600" cy="105075"/>
          </a:xfrm>
        </p:grpSpPr>
        <p:sp>
          <p:nvSpPr>
            <p:cNvPr id="551" name="Google Shape;551;p46"/>
            <p:cNvSpPr/>
            <p:nvPr/>
          </p:nvSpPr>
          <p:spPr>
            <a:xfrm>
              <a:off x="2991475" y="846250"/>
              <a:ext cx="63475" cy="105075"/>
            </a:xfrm>
            <a:custGeom>
              <a:rect b="b" l="l" r="r" t="t"/>
              <a:pathLst>
                <a:path extrusionOk="0" h="4203" w="2539">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6"/>
            <p:cNvSpPr/>
            <p:nvPr/>
          </p:nvSpPr>
          <p:spPr>
            <a:xfrm>
              <a:off x="2874775" y="846250"/>
              <a:ext cx="63450" cy="105075"/>
            </a:xfrm>
            <a:custGeom>
              <a:rect b="b" l="l" r="r" t="t"/>
              <a:pathLst>
                <a:path extrusionOk="0" h="4203" w="2538">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6"/>
            <p:cNvSpPr/>
            <p:nvPr/>
          </p:nvSpPr>
          <p:spPr>
            <a:xfrm>
              <a:off x="2758075" y="846250"/>
              <a:ext cx="63450" cy="105075"/>
            </a:xfrm>
            <a:custGeom>
              <a:rect b="b" l="l" r="r" t="t"/>
              <a:pathLst>
                <a:path extrusionOk="0" h="4203" w="2538">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6"/>
            <p:cNvSpPr/>
            <p:nvPr/>
          </p:nvSpPr>
          <p:spPr>
            <a:xfrm>
              <a:off x="2641350" y="846250"/>
              <a:ext cx="63975" cy="105075"/>
            </a:xfrm>
            <a:custGeom>
              <a:rect b="b" l="l" r="r" t="t"/>
              <a:pathLst>
                <a:path extrusionOk="0" h="4203" w="2559">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5" name="Google Shape;555;p46"/>
          <p:cNvCxnSpPr/>
          <p:nvPr/>
        </p:nvCxnSpPr>
        <p:spPr>
          <a:xfrm>
            <a:off x="453675" y="4411950"/>
            <a:ext cx="5442600" cy="54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